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3" r:id="rId4"/>
    <p:sldId id="260" r:id="rId5"/>
    <p:sldId id="264" r:id="rId6"/>
    <p:sldId id="262" r:id="rId7"/>
    <p:sldId id="259" r:id="rId8"/>
    <p:sldId id="270" r:id="rId9"/>
    <p:sldId id="273" r:id="rId10"/>
    <p:sldId id="265" r:id="rId11"/>
    <p:sldId id="275" r:id="rId12"/>
    <p:sldId id="267" r:id="rId13"/>
    <p:sldId id="268" r:id="rId14"/>
    <p:sldId id="271" r:id="rId15"/>
    <p:sldId id="269" r:id="rId16"/>
    <p:sldId id="272" r:id="rId17"/>
    <p:sldId id="266" r:id="rId18"/>
    <p:sldId id="25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5" d="100"/>
          <a:sy n="85" d="100"/>
        </p:scale>
        <p:origin x="3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10000"/>
            <a:lum/>
          </a:blip>
          <a:srcRect/>
          <a:stretch>
            <a:fillRect t="-15000" b="-15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9.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6.svg"/><Relationship Id="rId4" Type="http://schemas.openxmlformats.org/officeDocument/2006/relationships/image" Target="../media/image17.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hyperlink" Target="https://codeburst.io/git-and-github-in-a-nutshell-b0a3cc06458f" TargetMode="External"/><Relationship Id="rId7" Type="http://schemas.openxmlformats.org/officeDocument/2006/relationships/hyperlink" Target="https://guides.github.com/activities/hello-world/" TargetMode="External"/><Relationship Id="rId2" Type="http://schemas.openxmlformats.org/officeDocument/2006/relationships/hyperlink" Target="https://medium.com/cs-note/git-and-github-for-beginners-iii-tutorial-fb64f7430721" TargetMode="External"/><Relationship Id="rId1" Type="http://schemas.openxmlformats.org/officeDocument/2006/relationships/slideLayout" Target="../slideLayouts/slideLayout2.xml"/><Relationship Id="rId6" Type="http://schemas.openxmlformats.org/officeDocument/2006/relationships/hyperlink" Target="https://www.educba.com/introduction-to-git/" TargetMode="External"/><Relationship Id="rId5" Type="http://schemas.openxmlformats.org/officeDocument/2006/relationships/hyperlink" Target="https://www.quickscrum.com/Article/ArticleDetails/5181/1/What-is-Git-What-benefits-does-Git-offer" TargetMode="External"/><Relationship Id="rId4" Type="http://schemas.openxmlformats.org/officeDocument/2006/relationships/hyperlink" Target="https://www.quora.com/What-are-the-advantages-and-disadvantages-of-using-Gi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11.png"/><Relationship Id="rId5" Type="http://schemas.openxmlformats.org/officeDocument/2006/relationships/image" Target="../media/image18.png"/><Relationship Id="rId10"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827A-8629-4279-B126-13212AF48131}"/>
              </a:ext>
            </a:extLst>
          </p:cNvPr>
          <p:cNvSpPr>
            <a:spLocks noGrp="1"/>
          </p:cNvSpPr>
          <p:nvPr>
            <p:ph type="ctrTitle"/>
          </p:nvPr>
        </p:nvSpPr>
        <p:spPr>
          <a:xfrm>
            <a:off x="6705602" y="6100479"/>
            <a:ext cx="5486398" cy="654165"/>
          </a:xfrm>
        </p:spPr>
        <p:txBody>
          <a:bodyPr>
            <a:normAutofit fontScale="90000"/>
          </a:bodyPr>
          <a:lstStyle/>
          <a:p>
            <a:r>
              <a:rPr lang="en-US" sz="4000" dirty="0"/>
              <a:t>GIT-Developers best friend</a:t>
            </a:r>
            <a:endParaRPr lang="en-CA" sz="4000" dirty="0"/>
          </a:p>
        </p:txBody>
      </p:sp>
      <p:pic>
        <p:nvPicPr>
          <p:cNvPr id="11" name="Picture 10" descr="A close up of a logo&#10;&#10;Description automatically generated">
            <a:extLst>
              <a:ext uri="{FF2B5EF4-FFF2-40B4-BE49-F238E27FC236}">
                <a16:creationId xmlns:a16="http://schemas.microsoft.com/office/drawing/2014/main" id="{3A07A11E-1172-481D-BC3F-9219A789C841}"/>
              </a:ext>
            </a:extLst>
          </p:cNvPr>
          <p:cNvPicPr>
            <a:picLocks noChangeAspect="1"/>
          </p:cNvPicPr>
          <p:nvPr/>
        </p:nvPicPr>
        <p:blipFill>
          <a:blip r:embed="rId2"/>
          <a:stretch>
            <a:fillRect/>
          </a:stretch>
        </p:blipFill>
        <p:spPr>
          <a:xfrm>
            <a:off x="1916740" y="345741"/>
            <a:ext cx="2755935" cy="1150830"/>
          </a:xfrm>
          <a:prstGeom prst="rect">
            <a:avLst/>
          </a:prstGeom>
        </p:spPr>
      </p:pic>
      <p:pic>
        <p:nvPicPr>
          <p:cNvPr id="15" name="Picture 14">
            <a:extLst>
              <a:ext uri="{FF2B5EF4-FFF2-40B4-BE49-F238E27FC236}">
                <a16:creationId xmlns:a16="http://schemas.microsoft.com/office/drawing/2014/main" id="{F2765CB2-77D5-4491-894F-3D01D48B77B0}"/>
              </a:ext>
            </a:extLst>
          </p:cNvPr>
          <p:cNvPicPr>
            <a:picLocks noChangeAspect="1"/>
          </p:cNvPicPr>
          <p:nvPr/>
        </p:nvPicPr>
        <p:blipFill>
          <a:blip r:embed="rId3"/>
          <a:stretch>
            <a:fillRect/>
          </a:stretch>
        </p:blipFill>
        <p:spPr>
          <a:xfrm>
            <a:off x="3591314" y="2418214"/>
            <a:ext cx="5047733" cy="1680598"/>
          </a:xfrm>
          <a:prstGeom prst="rect">
            <a:avLst/>
          </a:prstGeom>
        </p:spPr>
      </p:pic>
      <p:sp>
        <p:nvSpPr>
          <p:cNvPr id="16" name="Subtitle 2">
            <a:extLst>
              <a:ext uri="{FF2B5EF4-FFF2-40B4-BE49-F238E27FC236}">
                <a16:creationId xmlns:a16="http://schemas.microsoft.com/office/drawing/2014/main" id="{9746EF99-1CE2-4D6C-A0C7-E1FE85E95613}"/>
              </a:ext>
            </a:extLst>
          </p:cNvPr>
          <p:cNvSpPr txBox="1">
            <a:spLocks/>
          </p:cNvSpPr>
          <p:nvPr/>
        </p:nvSpPr>
        <p:spPr>
          <a:xfrm>
            <a:off x="1683238" y="4159277"/>
            <a:ext cx="6987645" cy="490008"/>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dirty="0">
                <a:latin typeface="Bookman Old Style" panose="02050604050505020204" pitchFamily="18" charset="0"/>
              </a:rPr>
              <a:t>Welcome to Social Coding</a:t>
            </a:r>
            <a:endParaRPr lang="en-CA" dirty="0">
              <a:latin typeface="Bookman Old Style" panose="02050604050505020204" pitchFamily="18" charset="0"/>
            </a:endParaRPr>
          </a:p>
        </p:txBody>
      </p:sp>
      <p:sp>
        <p:nvSpPr>
          <p:cNvPr id="4" name="TextBox 3">
            <a:extLst>
              <a:ext uri="{FF2B5EF4-FFF2-40B4-BE49-F238E27FC236}">
                <a16:creationId xmlns:a16="http://schemas.microsoft.com/office/drawing/2014/main" id="{833B354E-9A61-4BB6-8DBD-40A67995B43F}"/>
              </a:ext>
            </a:extLst>
          </p:cNvPr>
          <p:cNvSpPr txBox="1"/>
          <p:nvPr/>
        </p:nvSpPr>
        <p:spPr>
          <a:xfrm>
            <a:off x="5451026" y="1286811"/>
            <a:ext cx="824265" cy="1200329"/>
          </a:xfrm>
          <a:prstGeom prst="rect">
            <a:avLst/>
          </a:prstGeom>
          <a:noFill/>
        </p:spPr>
        <p:txBody>
          <a:bodyPr wrap="none" rtlCol="0">
            <a:spAutoFit/>
          </a:bodyPr>
          <a:lstStyle/>
          <a:p>
            <a:r>
              <a:rPr lang="en-US" sz="7200" b="1" dirty="0"/>
              <a:t>&amp;</a:t>
            </a:r>
            <a:endParaRPr lang="en-CA" sz="7200" b="1" dirty="0"/>
          </a:p>
        </p:txBody>
      </p:sp>
      <p:pic>
        <p:nvPicPr>
          <p:cNvPr id="9" name="Picture 8" descr="A close up of a logo&#10;&#10;Description automatically generated">
            <a:extLst>
              <a:ext uri="{FF2B5EF4-FFF2-40B4-BE49-F238E27FC236}">
                <a16:creationId xmlns:a16="http://schemas.microsoft.com/office/drawing/2014/main" id="{33380EC7-58BE-4F45-A31B-8BAC8A40E7A7}"/>
              </a:ext>
            </a:extLst>
          </p:cNvPr>
          <p:cNvPicPr>
            <a:picLocks noChangeAspect="1"/>
          </p:cNvPicPr>
          <p:nvPr/>
        </p:nvPicPr>
        <p:blipFill>
          <a:blip r:embed="rId4"/>
          <a:stretch>
            <a:fillRect/>
          </a:stretch>
        </p:blipFill>
        <p:spPr>
          <a:xfrm>
            <a:off x="8800513" y="133761"/>
            <a:ext cx="3308075" cy="4848399"/>
          </a:xfrm>
          <a:prstGeom prst="rect">
            <a:avLst/>
          </a:prstGeom>
        </p:spPr>
      </p:pic>
    </p:spTree>
    <p:extLst>
      <p:ext uri="{BB962C8B-B14F-4D97-AF65-F5344CB8AC3E}">
        <p14:creationId xmlns:p14="http://schemas.microsoft.com/office/powerpoint/2010/main" val="176566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Right 27">
            <a:extLst>
              <a:ext uri="{FF2B5EF4-FFF2-40B4-BE49-F238E27FC236}">
                <a16:creationId xmlns:a16="http://schemas.microsoft.com/office/drawing/2014/main" id="{EE20B383-41ED-4B0C-9B1E-25A66DF3B045}"/>
              </a:ext>
            </a:extLst>
          </p:cNvPr>
          <p:cNvSpPr/>
          <p:nvPr/>
        </p:nvSpPr>
        <p:spPr>
          <a:xfrm>
            <a:off x="1827107" y="1615243"/>
            <a:ext cx="8575371" cy="277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1A06988E-E272-4816-AB67-2C46F4CF5428}"/>
              </a:ext>
            </a:extLst>
          </p:cNvPr>
          <p:cNvGrpSpPr/>
          <p:nvPr/>
        </p:nvGrpSpPr>
        <p:grpSpPr>
          <a:xfrm>
            <a:off x="3007015" y="1505520"/>
            <a:ext cx="1228096" cy="1218155"/>
            <a:chOff x="3007015" y="1505520"/>
            <a:chExt cx="1228096" cy="1218155"/>
          </a:xfrm>
        </p:grpSpPr>
        <p:sp>
          <p:nvSpPr>
            <p:cNvPr id="109" name="Minus Sign 108">
              <a:extLst>
                <a:ext uri="{FF2B5EF4-FFF2-40B4-BE49-F238E27FC236}">
                  <a16:creationId xmlns:a16="http://schemas.microsoft.com/office/drawing/2014/main" id="{D2405924-4743-42FF-BCBC-4968A704B4B8}"/>
                </a:ext>
              </a:extLst>
            </p:cNvPr>
            <p:cNvSpPr/>
            <p:nvPr/>
          </p:nvSpPr>
          <p:spPr>
            <a:xfrm rot="16200000">
              <a:off x="3388987" y="1842596"/>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Minus Sign 107">
              <a:extLst>
                <a:ext uri="{FF2B5EF4-FFF2-40B4-BE49-F238E27FC236}">
                  <a16:creationId xmlns:a16="http://schemas.microsoft.com/office/drawing/2014/main" id="{79217471-C781-438B-B180-59C4A1038A49}"/>
                </a:ext>
              </a:extLst>
            </p:cNvPr>
            <p:cNvSpPr/>
            <p:nvPr/>
          </p:nvSpPr>
          <p:spPr>
            <a:xfrm>
              <a:off x="3007015" y="2214627"/>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Oval 89">
              <a:extLst>
                <a:ext uri="{FF2B5EF4-FFF2-40B4-BE49-F238E27FC236}">
                  <a16:creationId xmlns:a16="http://schemas.microsoft.com/office/drawing/2014/main" id="{9C7ED199-A9A8-4143-A375-80F7180CC830}"/>
                </a:ext>
              </a:extLst>
            </p:cNvPr>
            <p:cNvSpPr/>
            <p:nvPr/>
          </p:nvSpPr>
          <p:spPr>
            <a:xfrm>
              <a:off x="3857364" y="1633347"/>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8" name="Group 17">
            <a:extLst>
              <a:ext uri="{FF2B5EF4-FFF2-40B4-BE49-F238E27FC236}">
                <a16:creationId xmlns:a16="http://schemas.microsoft.com/office/drawing/2014/main" id="{9E7AEA83-E460-4968-B068-C15E0CE25B33}"/>
              </a:ext>
            </a:extLst>
          </p:cNvPr>
          <p:cNvGrpSpPr/>
          <p:nvPr/>
        </p:nvGrpSpPr>
        <p:grpSpPr>
          <a:xfrm>
            <a:off x="1447479" y="1606155"/>
            <a:ext cx="1838188" cy="1079238"/>
            <a:chOff x="1447479" y="1606155"/>
            <a:chExt cx="1838188" cy="1079238"/>
          </a:xfrm>
        </p:grpSpPr>
        <p:sp>
          <p:nvSpPr>
            <p:cNvPr id="88" name="Minus Sign 87">
              <a:extLst>
                <a:ext uri="{FF2B5EF4-FFF2-40B4-BE49-F238E27FC236}">
                  <a16:creationId xmlns:a16="http://schemas.microsoft.com/office/drawing/2014/main" id="{CA4A35E8-C638-4CE4-B9D9-30EA7E50C39E}"/>
                </a:ext>
              </a:extLst>
            </p:cNvPr>
            <p:cNvSpPr/>
            <p:nvPr/>
          </p:nvSpPr>
          <p:spPr>
            <a:xfrm rot="5400000">
              <a:off x="1250267" y="1841205"/>
              <a:ext cx="979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Minus Sign 98">
              <a:extLst>
                <a:ext uri="{FF2B5EF4-FFF2-40B4-BE49-F238E27FC236}">
                  <a16:creationId xmlns:a16="http://schemas.microsoft.com/office/drawing/2014/main" id="{C243C085-ACE9-46EF-8581-66B94276EF08}"/>
                </a:ext>
              </a:extLst>
            </p:cNvPr>
            <p:cNvSpPr/>
            <p:nvPr/>
          </p:nvSpPr>
          <p:spPr>
            <a:xfrm>
              <a:off x="1447479" y="2176345"/>
              <a:ext cx="1829340"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Oval 99">
              <a:extLst>
                <a:ext uri="{FF2B5EF4-FFF2-40B4-BE49-F238E27FC236}">
                  <a16:creationId xmlns:a16="http://schemas.microsoft.com/office/drawing/2014/main" id="{AF8A51C2-E0C0-4BAA-B1CC-953516E7256A}"/>
                </a:ext>
              </a:extLst>
            </p:cNvPr>
            <p:cNvSpPr/>
            <p:nvPr/>
          </p:nvSpPr>
          <p:spPr>
            <a:xfrm>
              <a:off x="3009442" y="2325741"/>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5F515450-097B-4759-9E35-58C727FE96C5}"/>
              </a:ext>
            </a:extLst>
          </p:cNvPr>
          <p:cNvGrpSpPr/>
          <p:nvPr/>
        </p:nvGrpSpPr>
        <p:grpSpPr>
          <a:xfrm>
            <a:off x="1155249" y="2333892"/>
            <a:ext cx="3944278" cy="1055201"/>
            <a:chOff x="1155249" y="2333892"/>
            <a:chExt cx="3944278" cy="1055201"/>
          </a:xfrm>
        </p:grpSpPr>
        <p:sp>
          <p:nvSpPr>
            <p:cNvPr id="132" name="Minus Sign 131">
              <a:extLst>
                <a:ext uri="{FF2B5EF4-FFF2-40B4-BE49-F238E27FC236}">
                  <a16:creationId xmlns:a16="http://schemas.microsoft.com/office/drawing/2014/main" id="{E7C30CB6-047F-45BB-ADA4-2DF44C030C31}"/>
                </a:ext>
              </a:extLst>
            </p:cNvPr>
            <p:cNvSpPr/>
            <p:nvPr/>
          </p:nvSpPr>
          <p:spPr>
            <a:xfrm rot="5400000">
              <a:off x="1248702" y="2568942"/>
              <a:ext cx="979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Minus Sign 102">
              <a:extLst>
                <a:ext uri="{FF2B5EF4-FFF2-40B4-BE49-F238E27FC236}">
                  <a16:creationId xmlns:a16="http://schemas.microsoft.com/office/drawing/2014/main" id="{D2E04C3B-D568-438C-AFB5-CBB68E4F1A90}"/>
                </a:ext>
              </a:extLst>
            </p:cNvPr>
            <p:cNvSpPr/>
            <p:nvPr/>
          </p:nvSpPr>
          <p:spPr>
            <a:xfrm>
              <a:off x="1155249" y="2880045"/>
              <a:ext cx="3944278"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Oval 103">
              <a:extLst>
                <a:ext uri="{FF2B5EF4-FFF2-40B4-BE49-F238E27FC236}">
                  <a16:creationId xmlns:a16="http://schemas.microsoft.com/office/drawing/2014/main" id="{EEE5E2B8-871A-4B19-BAC2-2BC29CFD90FD}"/>
                </a:ext>
              </a:extLst>
            </p:cNvPr>
            <p:cNvSpPr/>
            <p:nvPr/>
          </p:nvSpPr>
          <p:spPr>
            <a:xfrm>
              <a:off x="4500246" y="2977228"/>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82E31CA0-0585-445A-83B7-FB8652C04F36}"/>
              </a:ext>
            </a:extLst>
          </p:cNvPr>
          <p:cNvGrpSpPr/>
          <p:nvPr/>
        </p:nvGrpSpPr>
        <p:grpSpPr>
          <a:xfrm>
            <a:off x="4487320" y="1438734"/>
            <a:ext cx="2073793" cy="1990223"/>
            <a:chOff x="4247966" y="1438734"/>
            <a:chExt cx="2313147" cy="1990223"/>
          </a:xfrm>
        </p:grpSpPr>
        <p:sp>
          <p:nvSpPr>
            <p:cNvPr id="114" name="Minus Sign 113">
              <a:extLst>
                <a:ext uri="{FF2B5EF4-FFF2-40B4-BE49-F238E27FC236}">
                  <a16:creationId xmlns:a16="http://schemas.microsoft.com/office/drawing/2014/main" id="{0F625555-5D07-415D-82C7-30FDE512EB5D}"/>
                </a:ext>
              </a:extLst>
            </p:cNvPr>
            <p:cNvSpPr/>
            <p:nvPr/>
          </p:nvSpPr>
          <p:spPr>
            <a:xfrm rot="16200000">
              <a:off x="5278267" y="2179322"/>
              <a:ext cx="1990223"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Minus Sign 111">
              <a:extLst>
                <a:ext uri="{FF2B5EF4-FFF2-40B4-BE49-F238E27FC236}">
                  <a16:creationId xmlns:a16="http://schemas.microsoft.com/office/drawing/2014/main" id="{15F00ACE-9B46-42F7-9775-016B9A26DA5B}"/>
                </a:ext>
              </a:extLst>
            </p:cNvPr>
            <p:cNvSpPr/>
            <p:nvPr/>
          </p:nvSpPr>
          <p:spPr>
            <a:xfrm>
              <a:off x="4247966" y="2852967"/>
              <a:ext cx="2313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Oval 112">
              <a:extLst>
                <a:ext uri="{FF2B5EF4-FFF2-40B4-BE49-F238E27FC236}">
                  <a16:creationId xmlns:a16="http://schemas.microsoft.com/office/drawing/2014/main" id="{FF2A9DCC-2989-4A53-AEF3-D0A5A54FA1C7}"/>
                </a:ext>
              </a:extLst>
            </p:cNvPr>
            <p:cNvSpPr/>
            <p:nvPr/>
          </p:nvSpPr>
          <p:spPr>
            <a:xfrm>
              <a:off x="6147469" y="164222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DC539B62-8347-4275-B388-724832E88FFA}"/>
              </a:ext>
            </a:extLst>
          </p:cNvPr>
          <p:cNvGrpSpPr/>
          <p:nvPr/>
        </p:nvGrpSpPr>
        <p:grpSpPr>
          <a:xfrm>
            <a:off x="8815492" y="1483525"/>
            <a:ext cx="1228096" cy="1218155"/>
            <a:chOff x="8815492" y="1483525"/>
            <a:chExt cx="1228096" cy="1218155"/>
          </a:xfrm>
        </p:grpSpPr>
        <p:sp>
          <p:nvSpPr>
            <p:cNvPr id="120" name="Minus Sign 119">
              <a:extLst>
                <a:ext uri="{FF2B5EF4-FFF2-40B4-BE49-F238E27FC236}">
                  <a16:creationId xmlns:a16="http://schemas.microsoft.com/office/drawing/2014/main" id="{DEA15C8A-9E16-445E-A9B9-6BA9F9FF59A6}"/>
                </a:ext>
              </a:extLst>
            </p:cNvPr>
            <p:cNvSpPr/>
            <p:nvPr/>
          </p:nvSpPr>
          <p:spPr>
            <a:xfrm rot="16200000">
              <a:off x="9197464" y="1820601"/>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Minus Sign 120">
              <a:extLst>
                <a:ext uri="{FF2B5EF4-FFF2-40B4-BE49-F238E27FC236}">
                  <a16:creationId xmlns:a16="http://schemas.microsoft.com/office/drawing/2014/main" id="{8441C1A2-375C-4DE0-A042-179F67703F61}"/>
                </a:ext>
              </a:extLst>
            </p:cNvPr>
            <p:cNvSpPr/>
            <p:nvPr/>
          </p:nvSpPr>
          <p:spPr>
            <a:xfrm>
              <a:off x="8815492" y="2192632"/>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Oval 123">
              <a:extLst>
                <a:ext uri="{FF2B5EF4-FFF2-40B4-BE49-F238E27FC236}">
                  <a16:creationId xmlns:a16="http://schemas.microsoft.com/office/drawing/2014/main" id="{1B6610C7-F50B-4D7D-9EFD-FE5BB2DB02DB}"/>
                </a:ext>
              </a:extLst>
            </p:cNvPr>
            <p:cNvSpPr/>
            <p:nvPr/>
          </p:nvSpPr>
          <p:spPr>
            <a:xfrm>
              <a:off x="9665841" y="1611352"/>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36" name="Group 35">
            <a:extLst>
              <a:ext uri="{FF2B5EF4-FFF2-40B4-BE49-F238E27FC236}">
                <a16:creationId xmlns:a16="http://schemas.microsoft.com/office/drawing/2014/main" id="{F752CCC6-BE46-4190-8512-014580E576D5}"/>
              </a:ext>
            </a:extLst>
          </p:cNvPr>
          <p:cNvGrpSpPr/>
          <p:nvPr/>
        </p:nvGrpSpPr>
        <p:grpSpPr>
          <a:xfrm>
            <a:off x="7255956" y="1584161"/>
            <a:ext cx="1838188" cy="1116944"/>
            <a:chOff x="7255956" y="1584161"/>
            <a:chExt cx="1838188" cy="1116944"/>
          </a:xfrm>
        </p:grpSpPr>
        <p:sp>
          <p:nvSpPr>
            <p:cNvPr id="122" name="Minus Sign 121">
              <a:extLst>
                <a:ext uri="{FF2B5EF4-FFF2-40B4-BE49-F238E27FC236}">
                  <a16:creationId xmlns:a16="http://schemas.microsoft.com/office/drawing/2014/main" id="{6A1717DA-15E8-4C02-BB19-7859A25AFEA4}"/>
                </a:ext>
              </a:extLst>
            </p:cNvPr>
            <p:cNvSpPr/>
            <p:nvPr/>
          </p:nvSpPr>
          <p:spPr>
            <a:xfrm>
              <a:off x="7255956" y="2192057"/>
              <a:ext cx="1829340"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Minus Sign 122">
              <a:extLst>
                <a:ext uri="{FF2B5EF4-FFF2-40B4-BE49-F238E27FC236}">
                  <a16:creationId xmlns:a16="http://schemas.microsoft.com/office/drawing/2014/main" id="{729F2F46-670C-4CB5-8A8F-89644B313725}"/>
                </a:ext>
              </a:extLst>
            </p:cNvPr>
            <p:cNvSpPr/>
            <p:nvPr/>
          </p:nvSpPr>
          <p:spPr>
            <a:xfrm rot="5400000">
              <a:off x="7011221" y="1866734"/>
              <a:ext cx="1074194"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Oval 124">
              <a:extLst>
                <a:ext uri="{FF2B5EF4-FFF2-40B4-BE49-F238E27FC236}">
                  <a16:creationId xmlns:a16="http://schemas.microsoft.com/office/drawing/2014/main" id="{B363D3CD-FEB8-4F26-8A7A-653530345FC0}"/>
                </a:ext>
              </a:extLst>
            </p:cNvPr>
            <p:cNvSpPr/>
            <p:nvPr/>
          </p:nvSpPr>
          <p:spPr>
            <a:xfrm>
              <a:off x="8817919" y="230374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26" name="Oval 125">
            <a:extLst>
              <a:ext uri="{FF2B5EF4-FFF2-40B4-BE49-F238E27FC236}">
                <a16:creationId xmlns:a16="http://schemas.microsoft.com/office/drawing/2014/main" id="{58B51726-5446-4762-ACF9-88FC69238E55}"/>
              </a:ext>
            </a:extLst>
          </p:cNvPr>
          <p:cNvSpPr/>
          <p:nvPr/>
        </p:nvSpPr>
        <p:spPr>
          <a:xfrm>
            <a:off x="7410205" y="1638637"/>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04C19D5A-6DAE-4F3E-9F76-35FC613FF305}"/>
              </a:ext>
            </a:extLst>
          </p:cNvPr>
          <p:cNvGrpSpPr/>
          <p:nvPr/>
        </p:nvGrpSpPr>
        <p:grpSpPr>
          <a:xfrm>
            <a:off x="1448207" y="735190"/>
            <a:ext cx="939371" cy="1132580"/>
            <a:chOff x="1448207" y="735190"/>
            <a:chExt cx="939371" cy="1132580"/>
          </a:xfrm>
        </p:grpSpPr>
        <p:sp>
          <p:nvSpPr>
            <p:cNvPr id="81" name="Oval 80">
              <a:extLst>
                <a:ext uri="{FF2B5EF4-FFF2-40B4-BE49-F238E27FC236}">
                  <a16:creationId xmlns:a16="http://schemas.microsoft.com/office/drawing/2014/main" id="{A03486C1-9734-4331-9410-CDBEA1BD98E2}"/>
                </a:ext>
              </a:extLst>
            </p:cNvPr>
            <p:cNvSpPr/>
            <p:nvPr/>
          </p:nvSpPr>
          <p:spPr>
            <a:xfrm>
              <a:off x="1602788" y="1608208"/>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E8E36E8F-3B15-42B6-92E4-31AFAD63230C}"/>
                </a:ext>
              </a:extLst>
            </p:cNvPr>
            <p:cNvGrpSpPr/>
            <p:nvPr/>
          </p:nvGrpSpPr>
          <p:grpSpPr>
            <a:xfrm>
              <a:off x="1448207" y="735190"/>
              <a:ext cx="939371" cy="1015358"/>
              <a:chOff x="1448207" y="735190"/>
              <a:chExt cx="939371" cy="1015358"/>
            </a:xfrm>
          </p:grpSpPr>
          <p:pic>
            <p:nvPicPr>
              <p:cNvPr id="84" name="Picture 83">
                <a:extLst>
                  <a:ext uri="{FF2B5EF4-FFF2-40B4-BE49-F238E27FC236}">
                    <a16:creationId xmlns:a16="http://schemas.microsoft.com/office/drawing/2014/main" id="{4E91F2AC-8B4F-428F-BCA9-B833F9ADC6BA}"/>
                  </a:ext>
                </a:extLst>
              </p:cNvPr>
              <p:cNvPicPr>
                <a:picLocks noChangeAspect="1"/>
              </p:cNvPicPr>
              <p:nvPr/>
            </p:nvPicPr>
            <p:blipFill>
              <a:blip r:embed="rId2"/>
              <a:stretch>
                <a:fillRect/>
              </a:stretch>
            </p:blipFill>
            <p:spPr>
              <a:xfrm>
                <a:off x="1644426" y="735190"/>
                <a:ext cx="381457" cy="381457"/>
              </a:xfrm>
              <a:prstGeom prst="rect">
                <a:avLst/>
              </a:prstGeom>
            </p:spPr>
          </p:pic>
          <p:grpSp>
            <p:nvGrpSpPr>
              <p:cNvPr id="136" name="Group 135">
                <a:extLst>
                  <a:ext uri="{FF2B5EF4-FFF2-40B4-BE49-F238E27FC236}">
                    <a16:creationId xmlns:a16="http://schemas.microsoft.com/office/drawing/2014/main" id="{30530B70-69C2-44D6-A5A2-9274BAD65A01}"/>
                  </a:ext>
                </a:extLst>
              </p:cNvPr>
              <p:cNvGrpSpPr/>
              <p:nvPr/>
            </p:nvGrpSpPr>
            <p:grpSpPr>
              <a:xfrm>
                <a:off x="1448207" y="987958"/>
                <a:ext cx="939371" cy="762590"/>
                <a:chOff x="2221588" y="969821"/>
                <a:chExt cx="939371" cy="762590"/>
              </a:xfrm>
            </p:grpSpPr>
            <p:pic>
              <p:nvPicPr>
                <p:cNvPr id="134" name="Graphic 133" descr="Open folder">
                  <a:extLst>
                    <a:ext uri="{FF2B5EF4-FFF2-40B4-BE49-F238E27FC236}">
                      <a16:creationId xmlns:a16="http://schemas.microsoft.com/office/drawing/2014/main" id="{86D4E631-4958-4F07-B0A4-0EBF8E24C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35" name="TextBox 134">
                  <a:extLst>
                    <a:ext uri="{FF2B5EF4-FFF2-40B4-BE49-F238E27FC236}">
                      <a16:creationId xmlns:a16="http://schemas.microsoft.com/office/drawing/2014/main" id="{143FBC2D-BE9E-4B69-AC39-76E475BEB746}"/>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grpSp>
        <p:nvGrpSpPr>
          <p:cNvPr id="13" name="Group 12">
            <a:extLst>
              <a:ext uri="{FF2B5EF4-FFF2-40B4-BE49-F238E27FC236}">
                <a16:creationId xmlns:a16="http://schemas.microsoft.com/office/drawing/2014/main" id="{0AB9BCC3-0BF1-4C18-877C-EE416778EFA9}"/>
              </a:ext>
            </a:extLst>
          </p:cNvPr>
          <p:cNvGrpSpPr/>
          <p:nvPr/>
        </p:nvGrpSpPr>
        <p:grpSpPr>
          <a:xfrm>
            <a:off x="3542532" y="758427"/>
            <a:ext cx="939371" cy="1017257"/>
            <a:chOff x="3542532" y="758427"/>
            <a:chExt cx="939371" cy="1017257"/>
          </a:xfrm>
        </p:grpSpPr>
        <p:pic>
          <p:nvPicPr>
            <p:cNvPr id="110" name="Picture 109">
              <a:extLst>
                <a:ext uri="{FF2B5EF4-FFF2-40B4-BE49-F238E27FC236}">
                  <a16:creationId xmlns:a16="http://schemas.microsoft.com/office/drawing/2014/main" id="{38575038-BC31-43B6-B993-8CD474F95C50}"/>
                </a:ext>
              </a:extLst>
            </p:cNvPr>
            <p:cNvPicPr>
              <a:picLocks noChangeAspect="1"/>
            </p:cNvPicPr>
            <p:nvPr/>
          </p:nvPicPr>
          <p:blipFill>
            <a:blip r:embed="rId2"/>
            <a:stretch>
              <a:fillRect/>
            </a:stretch>
          </p:blipFill>
          <p:spPr>
            <a:xfrm>
              <a:off x="3604551" y="758427"/>
              <a:ext cx="381457" cy="381457"/>
            </a:xfrm>
            <a:prstGeom prst="rect">
              <a:avLst/>
            </a:prstGeom>
          </p:spPr>
        </p:pic>
        <p:pic>
          <p:nvPicPr>
            <p:cNvPr id="111" name="Picture 110">
              <a:extLst>
                <a:ext uri="{FF2B5EF4-FFF2-40B4-BE49-F238E27FC236}">
                  <a16:creationId xmlns:a16="http://schemas.microsoft.com/office/drawing/2014/main" id="{EF3C2DC3-4A92-46FB-8CF2-E0CA9509D9D2}"/>
                </a:ext>
              </a:extLst>
            </p:cNvPr>
            <p:cNvPicPr>
              <a:picLocks noChangeAspect="1"/>
            </p:cNvPicPr>
            <p:nvPr/>
          </p:nvPicPr>
          <p:blipFill>
            <a:blip r:embed="rId5"/>
            <a:stretch>
              <a:fillRect/>
            </a:stretch>
          </p:blipFill>
          <p:spPr>
            <a:xfrm>
              <a:off x="4001728" y="758427"/>
              <a:ext cx="376971" cy="376971"/>
            </a:xfrm>
            <a:prstGeom prst="rect">
              <a:avLst/>
            </a:prstGeom>
          </p:spPr>
        </p:pic>
        <p:grpSp>
          <p:nvGrpSpPr>
            <p:cNvPr id="137" name="Group 136">
              <a:extLst>
                <a:ext uri="{FF2B5EF4-FFF2-40B4-BE49-F238E27FC236}">
                  <a16:creationId xmlns:a16="http://schemas.microsoft.com/office/drawing/2014/main" id="{C417A69F-EFCC-4E0A-8D8F-35477D88F605}"/>
                </a:ext>
              </a:extLst>
            </p:cNvPr>
            <p:cNvGrpSpPr/>
            <p:nvPr/>
          </p:nvGrpSpPr>
          <p:grpSpPr>
            <a:xfrm>
              <a:off x="3542532" y="1013094"/>
              <a:ext cx="939371" cy="762590"/>
              <a:chOff x="2221588" y="969821"/>
              <a:chExt cx="939371" cy="762590"/>
            </a:xfrm>
          </p:grpSpPr>
          <p:pic>
            <p:nvPicPr>
              <p:cNvPr id="138" name="Graphic 137" descr="Open folder">
                <a:extLst>
                  <a:ext uri="{FF2B5EF4-FFF2-40B4-BE49-F238E27FC236}">
                    <a16:creationId xmlns:a16="http://schemas.microsoft.com/office/drawing/2014/main" id="{9957F5F6-0FD0-45D1-AA14-208701A969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39" name="TextBox 138">
                <a:extLst>
                  <a:ext uri="{FF2B5EF4-FFF2-40B4-BE49-F238E27FC236}">
                    <a16:creationId xmlns:a16="http://schemas.microsoft.com/office/drawing/2014/main" id="{07F70E1B-4817-4215-AA42-FE684D3971BC}"/>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35" name="Group 34">
            <a:extLst>
              <a:ext uri="{FF2B5EF4-FFF2-40B4-BE49-F238E27FC236}">
                <a16:creationId xmlns:a16="http://schemas.microsoft.com/office/drawing/2014/main" id="{752AB05C-35D6-4434-9B1B-5B3C9267BA6F}"/>
              </a:ext>
            </a:extLst>
          </p:cNvPr>
          <p:cNvGrpSpPr/>
          <p:nvPr/>
        </p:nvGrpSpPr>
        <p:grpSpPr>
          <a:xfrm>
            <a:off x="5825386" y="743237"/>
            <a:ext cx="1893892" cy="1034021"/>
            <a:chOff x="5825386" y="743237"/>
            <a:chExt cx="1893892" cy="1034021"/>
          </a:xfrm>
        </p:grpSpPr>
        <p:grpSp>
          <p:nvGrpSpPr>
            <p:cNvPr id="115" name="Group 114">
              <a:extLst>
                <a:ext uri="{FF2B5EF4-FFF2-40B4-BE49-F238E27FC236}">
                  <a16:creationId xmlns:a16="http://schemas.microsoft.com/office/drawing/2014/main" id="{608618FE-219A-49CA-A585-B3819B7C1568}"/>
                </a:ext>
              </a:extLst>
            </p:cNvPr>
            <p:cNvGrpSpPr/>
            <p:nvPr/>
          </p:nvGrpSpPr>
          <p:grpSpPr>
            <a:xfrm>
              <a:off x="6117924" y="743237"/>
              <a:ext cx="1601354" cy="394783"/>
              <a:chOff x="7243631" y="2886077"/>
              <a:chExt cx="1601354" cy="394783"/>
            </a:xfrm>
          </p:grpSpPr>
          <p:pic>
            <p:nvPicPr>
              <p:cNvPr id="116" name="Picture 115">
                <a:extLst>
                  <a:ext uri="{FF2B5EF4-FFF2-40B4-BE49-F238E27FC236}">
                    <a16:creationId xmlns:a16="http://schemas.microsoft.com/office/drawing/2014/main" id="{ED3E2586-86A3-4C3D-BAA1-7A708B157541}"/>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117" name="Picture 116">
                <a:extLst>
                  <a:ext uri="{FF2B5EF4-FFF2-40B4-BE49-F238E27FC236}">
                    <a16:creationId xmlns:a16="http://schemas.microsoft.com/office/drawing/2014/main" id="{228D14E8-BD33-4D31-A833-C203E58661D4}"/>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118" name="Picture 117">
                <a:extLst>
                  <a:ext uri="{FF2B5EF4-FFF2-40B4-BE49-F238E27FC236}">
                    <a16:creationId xmlns:a16="http://schemas.microsoft.com/office/drawing/2014/main" id="{B8F660A9-5AD6-4CB9-B68F-12E5597E0F1B}"/>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119" name="Picture 118">
                <a:extLst>
                  <a:ext uri="{FF2B5EF4-FFF2-40B4-BE49-F238E27FC236}">
                    <a16:creationId xmlns:a16="http://schemas.microsoft.com/office/drawing/2014/main" id="{2EE8E815-2E4F-4442-8CEE-671C271C9A18}"/>
                  </a:ext>
                </a:extLst>
              </p:cNvPr>
              <p:cNvPicPr>
                <a:picLocks noChangeAspect="1"/>
              </p:cNvPicPr>
              <p:nvPr/>
            </p:nvPicPr>
            <p:blipFill>
              <a:blip r:embed="rId7"/>
              <a:stretch>
                <a:fillRect/>
              </a:stretch>
            </p:blipFill>
            <p:spPr>
              <a:xfrm>
                <a:off x="8455154" y="2886077"/>
                <a:ext cx="389831" cy="389831"/>
              </a:xfrm>
              <a:prstGeom prst="rect">
                <a:avLst/>
              </a:prstGeom>
            </p:spPr>
          </p:pic>
        </p:grpSp>
        <p:grpSp>
          <p:nvGrpSpPr>
            <p:cNvPr id="140" name="Group 139">
              <a:extLst>
                <a:ext uri="{FF2B5EF4-FFF2-40B4-BE49-F238E27FC236}">
                  <a16:creationId xmlns:a16="http://schemas.microsoft.com/office/drawing/2014/main" id="{0E2AFAB4-36C8-417C-BA33-094BA6A378A8}"/>
                </a:ext>
              </a:extLst>
            </p:cNvPr>
            <p:cNvGrpSpPr/>
            <p:nvPr/>
          </p:nvGrpSpPr>
          <p:grpSpPr>
            <a:xfrm>
              <a:off x="5825386" y="1014668"/>
              <a:ext cx="939371" cy="762590"/>
              <a:chOff x="2221588" y="969821"/>
              <a:chExt cx="939371" cy="762590"/>
            </a:xfrm>
          </p:grpSpPr>
          <p:pic>
            <p:nvPicPr>
              <p:cNvPr id="141" name="Graphic 140" descr="Open folder">
                <a:extLst>
                  <a:ext uri="{FF2B5EF4-FFF2-40B4-BE49-F238E27FC236}">
                    <a16:creationId xmlns:a16="http://schemas.microsoft.com/office/drawing/2014/main" id="{653A5D72-D83F-49A5-9F89-C4BE448AB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42" name="TextBox 141">
                <a:extLst>
                  <a:ext uri="{FF2B5EF4-FFF2-40B4-BE49-F238E27FC236}">
                    <a16:creationId xmlns:a16="http://schemas.microsoft.com/office/drawing/2014/main" id="{B36C7AC8-DA8F-4B1D-B19E-369C4CDAC85B}"/>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143" name="Group 142">
            <a:extLst>
              <a:ext uri="{FF2B5EF4-FFF2-40B4-BE49-F238E27FC236}">
                <a16:creationId xmlns:a16="http://schemas.microsoft.com/office/drawing/2014/main" id="{6E47C993-9218-42F3-BE8F-899298C9396F}"/>
              </a:ext>
            </a:extLst>
          </p:cNvPr>
          <p:cNvGrpSpPr/>
          <p:nvPr/>
        </p:nvGrpSpPr>
        <p:grpSpPr>
          <a:xfrm>
            <a:off x="7090148" y="1006814"/>
            <a:ext cx="939371" cy="762590"/>
            <a:chOff x="2221588" y="969821"/>
            <a:chExt cx="939371" cy="762590"/>
          </a:xfrm>
        </p:grpSpPr>
        <p:pic>
          <p:nvPicPr>
            <p:cNvPr id="144" name="Graphic 143" descr="Open folder">
              <a:extLst>
                <a:ext uri="{FF2B5EF4-FFF2-40B4-BE49-F238E27FC236}">
                  <a16:creationId xmlns:a16="http://schemas.microsoft.com/office/drawing/2014/main" id="{138619DF-E742-4F96-91F7-72050C2F9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45" name="TextBox 144">
              <a:extLst>
                <a:ext uri="{FF2B5EF4-FFF2-40B4-BE49-F238E27FC236}">
                  <a16:creationId xmlns:a16="http://schemas.microsoft.com/office/drawing/2014/main" id="{C062C1BD-B7E2-4A1E-BBB3-3CC68988F800}"/>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nvGrpSpPr>
          <p:cNvPr id="42" name="Group 41">
            <a:extLst>
              <a:ext uri="{FF2B5EF4-FFF2-40B4-BE49-F238E27FC236}">
                <a16:creationId xmlns:a16="http://schemas.microsoft.com/office/drawing/2014/main" id="{FD167326-F991-409D-A8F9-BFE54B1D5061}"/>
              </a:ext>
            </a:extLst>
          </p:cNvPr>
          <p:cNvGrpSpPr/>
          <p:nvPr/>
        </p:nvGrpSpPr>
        <p:grpSpPr>
          <a:xfrm>
            <a:off x="9308206" y="738279"/>
            <a:ext cx="1601354" cy="1004422"/>
            <a:chOff x="9308206" y="738279"/>
            <a:chExt cx="1601354" cy="1004422"/>
          </a:xfrm>
        </p:grpSpPr>
        <p:grpSp>
          <p:nvGrpSpPr>
            <p:cNvPr id="92" name="Group 91">
              <a:extLst>
                <a:ext uri="{FF2B5EF4-FFF2-40B4-BE49-F238E27FC236}">
                  <a16:creationId xmlns:a16="http://schemas.microsoft.com/office/drawing/2014/main" id="{DD3C6F85-4DCB-4F31-B885-D610FD8A230A}"/>
                </a:ext>
              </a:extLst>
            </p:cNvPr>
            <p:cNvGrpSpPr/>
            <p:nvPr/>
          </p:nvGrpSpPr>
          <p:grpSpPr>
            <a:xfrm>
              <a:off x="9308206" y="738279"/>
              <a:ext cx="1601354" cy="394783"/>
              <a:chOff x="7243631" y="2886077"/>
              <a:chExt cx="1601354" cy="394783"/>
            </a:xfrm>
          </p:grpSpPr>
          <p:pic>
            <p:nvPicPr>
              <p:cNvPr id="93" name="Picture 92">
                <a:extLst>
                  <a:ext uri="{FF2B5EF4-FFF2-40B4-BE49-F238E27FC236}">
                    <a16:creationId xmlns:a16="http://schemas.microsoft.com/office/drawing/2014/main" id="{F1CF2065-D2D0-4A46-856D-92A93524E658}"/>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94" name="Picture 93">
                <a:extLst>
                  <a:ext uri="{FF2B5EF4-FFF2-40B4-BE49-F238E27FC236}">
                    <a16:creationId xmlns:a16="http://schemas.microsoft.com/office/drawing/2014/main" id="{4608AA9E-33BD-48BB-81FE-7F775C927061}"/>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95" name="Picture 94">
                <a:extLst>
                  <a:ext uri="{FF2B5EF4-FFF2-40B4-BE49-F238E27FC236}">
                    <a16:creationId xmlns:a16="http://schemas.microsoft.com/office/drawing/2014/main" id="{275920D3-53C1-4189-9547-795DC14C2637}"/>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96" name="Picture 95">
                <a:extLst>
                  <a:ext uri="{FF2B5EF4-FFF2-40B4-BE49-F238E27FC236}">
                    <a16:creationId xmlns:a16="http://schemas.microsoft.com/office/drawing/2014/main" id="{C7BAA223-6B18-402C-A377-87F603CF61B6}"/>
                  </a:ext>
                </a:extLst>
              </p:cNvPr>
              <p:cNvPicPr>
                <a:picLocks noChangeAspect="1"/>
              </p:cNvPicPr>
              <p:nvPr/>
            </p:nvPicPr>
            <p:blipFill>
              <a:blip r:embed="rId7"/>
              <a:stretch>
                <a:fillRect/>
              </a:stretch>
            </p:blipFill>
            <p:spPr>
              <a:xfrm>
                <a:off x="8455154" y="2886077"/>
                <a:ext cx="389831" cy="389831"/>
              </a:xfrm>
              <a:prstGeom prst="rect">
                <a:avLst/>
              </a:prstGeom>
            </p:spPr>
          </p:pic>
        </p:grpSp>
        <p:grpSp>
          <p:nvGrpSpPr>
            <p:cNvPr id="146" name="Group 145">
              <a:extLst>
                <a:ext uri="{FF2B5EF4-FFF2-40B4-BE49-F238E27FC236}">
                  <a16:creationId xmlns:a16="http://schemas.microsoft.com/office/drawing/2014/main" id="{0B2DC694-591D-43A4-ACAF-389EB1150772}"/>
                </a:ext>
              </a:extLst>
            </p:cNvPr>
            <p:cNvGrpSpPr/>
            <p:nvPr/>
          </p:nvGrpSpPr>
          <p:grpSpPr>
            <a:xfrm>
              <a:off x="9344721" y="980111"/>
              <a:ext cx="939371" cy="762590"/>
              <a:chOff x="2221588" y="969821"/>
              <a:chExt cx="939371" cy="762590"/>
            </a:xfrm>
          </p:grpSpPr>
          <p:pic>
            <p:nvPicPr>
              <p:cNvPr id="147" name="Graphic 146" descr="Open folder">
                <a:extLst>
                  <a:ext uri="{FF2B5EF4-FFF2-40B4-BE49-F238E27FC236}">
                    <a16:creationId xmlns:a16="http://schemas.microsoft.com/office/drawing/2014/main" id="{E94C7226-414B-463C-8859-CDA2A5DA08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48" name="TextBox 147">
                <a:extLst>
                  <a:ext uri="{FF2B5EF4-FFF2-40B4-BE49-F238E27FC236}">
                    <a16:creationId xmlns:a16="http://schemas.microsoft.com/office/drawing/2014/main" id="{6D18AF04-F721-480E-9A2D-4274166D43AA}"/>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37" name="Group 36">
            <a:extLst>
              <a:ext uri="{FF2B5EF4-FFF2-40B4-BE49-F238E27FC236}">
                <a16:creationId xmlns:a16="http://schemas.microsoft.com/office/drawing/2014/main" id="{13B9B703-3004-4465-AA31-8882958F25AE}"/>
              </a:ext>
            </a:extLst>
          </p:cNvPr>
          <p:cNvGrpSpPr/>
          <p:nvPr/>
        </p:nvGrpSpPr>
        <p:grpSpPr>
          <a:xfrm>
            <a:off x="8087646" y="1913491"/>
            <a:ext cx="1601354" cy="1252109"/>
            <a:chOff x="8087646" y="1913491"/>
            <a:chExt cx="1601354" cy="1252109"/>
          </a:xfrm>
        </p:grpSpPr>
        <p:grpSp>
          <p:nvGrpSpPr>
            <p:cNvPr id="127" name="Group 126">
              <a:extLst>
                <a:ext uri="{FF2B5EF4-FFF2-40B4-BE49-F238E27FC236}">
                  <a16:creationId xmlns:a16="http://schemas.microsoft.com/office/drawing/2014/main" id="{103D6889-90B6-4289-A3F7-716ED53B68F7}"/>
                </a:ext>
              </a:extLst>
            </p:cNvPr>
            <p:cNvGrpSpPr/>
            <p:nvPr/>
          </p:nvGrpSpPr>
          <p:grpSpPr>
            <a:xfrm>
              <a:off x="8087646" y="1913491"/>
              <a:ext cx="1601354" cy="394783"/>
              <a:chOff x="7243631" y="2886077"/>
              <a:chExt cx="1601354" cy="394783"/>
            </a:xfrm>
          </p:grpSpPr>
          <p:pic>
            <p:nvPicPr>
              <p:cNvPr id="128" name="Picture 127">
                <a:extLst>
                  <a:ext uri="{FF2B5EF4-FFF2-40B4-BE49-F238E27FC236}">
                    <a16:creationId xmlns:a16="http://schemas.microsoft.com/office/drawing/2014/main" id="{F5A065CA-5E60-4366-8F36-0635074F0ABB}"/>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129" name="Picture 128">
                <a:extLst>
                  <a:ext uri="{FF2B5EF4-FFF2-40B4-BE49-F238E27FC236}">
                    <a16:creationId xmlns:a16="http://schemas.microsoft.com/office/drawing/2014/main" id="{38AD1ABC-4A3B-4C9C-A56E-A11DAA25835A}"/>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130" name="Picture 129">
                <a:extLst>
                  <a:ext uri="{FF2B5EF4-FFF2-40B4-BE49-F238E27FC236}">
                    <a16:creationId xmlns:a16="http://schemas.microsoft.com/office/drawing/2014/main" id="{C549C243-5250-4617-9568-588A8BF5EE1A}"/>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131" name="Picture 130">
                <a:extLst>
                  <a:ext uri="{FF2B5EF4-FFF2-40B4-BE49-F238E27FC236}">
                    <a16:creationId xmlns:a16="http://schemas.microsoft.com/office/drawing/2014/main" id="{2FE46B1F-C051-4E4F-9B2C-DF20000803CB}"/>
                  </a:ext>
                </a:extLst>
              </p:cNvPr>
              <p:cNvPicPr>
                <a:picLocks noChangeAspect="1"/>
              </p:cNvPicPr>
              <p:nvPr/>
            </p:nvPicPr>
            <p:blipFill>
              <a:blip r:embed="rId7"/>
              <a:stretch>
                <a:fillRect/>
              </a:stretch>
            </p:blipFill>
            <p:spPr>
              <a:xfrm>
                <a:off x="8455154" y="2886077"/>
                <a:ext cx="389831" cy="389831"/>
              </a:xfrm>
              <a:prstGeom prst="rect">
                <a:avLst/>
              </a:prstGeom>
            </p:spPr>
          </p:pic>
        </p:grpSp>
        <p:pic>
          <p:nvPicPr>
            <p:cNvPr id="149" name="Graphic 148" descr="Open folder">
              <a:extLst>
                <a:ext uri="{FF2B5EF4-FFF2-40B4-BE49-F238E27FC236}">
                  <a16:creationId xmlns:a16="http://schemas.microsoft.com/office/drawing/2014/main" id="{32F68E68-8C1F-4A24-8E80-777C31EA96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887" y="2403010"/>
              <a:ext cx="939371" cy="762590"/>
            </a:xfrm>
            <a:prstGeom prst="rect">
              <a:avLst/>
            </a:prstGeom>
          </p:spPr>
        </p:pic>
        <p:sp>
          <p:nvSpPr>
            <p:cNvPr id="150" name="TextBox 149">
              <a:extLst>
                <a:ext uri="{FF2B5EF4-FFF2-40B4-BE49-F238E27FC236}">
                  <a16:creationId xmlns:a16="http://schemas.microsoft.com/office/drawing/2014/main" id="{2DB007ED-D942-4DFA-9763-A19C014D4091}"/>
                </a:ext>
              </a:extLst>
            </p:cNvPr>
            <p:cNvSpPr txBox="1"/>
            <p:nvPr/>
          </p:nvSpPr>
          <p:spPr>
            <a:xfrm>
              <a:off x="8730790" y="2715908"/>
              <a:ext cx="533527" cy="276999"/>
            </a:xfrm>
            <a:prstGeom prst="rect">
              <a:avLst/>
            </a:prstGeom>
            <a:noFill/>
          </p:spPr>
          <p:txBody>
            <a:bodyPr wrap="square" rtlCol="0">
              <a:spAutoFit/>
            </a:bodyPr>
            <a:lstStyle/>
            <a:p>
              <a:r>
                <a:rPr lang="en-US" sz="1200" dirty="0">
                  <a:solidFill>
                    <a:schemeClr val="bg1"/>
                  </a:solidFill>
                </a:rPr>
                <a:t>dev3</a:t>
              </a:r>
              <a:endParaRPr lang="en-CA" sz="1200" dirty="0">
                <a:solidFill>
                  <a:schemeClr val="bg1"/>
                </a:solidFill>
              </a:endParaRPr>
            </a:p>
          </p:txBody>
        </p:sp>
      </p:grpSp>
      <p:grpSp>
        <p:nvGrpSpPr>
          <p:cNvPr id="32" name="Group 31">
            <a:extLst>
              <a:ext uri="{FF2B5EF4-FFF2-40B4-BE49-F238E27FC236}">
                <a16:creationId xmlns:a16="http://schemas.microsoft.com/office/drawing/2014/main" id="{5935A1F5-D3EC-4319-86DD-454682956616}"/>
              </a:ext>
            </a:extLst>
          </p:cNvPr>
          <p:cNvGrpSpPr/>
          <p:nvPr/>
        </p:nvGrpSpPr>
        <p:grpSpPr>
          <a:xfrm>
            <a:off x="4105863" y="2098822"/>
            <a:ext cx="1214861" cy="1037717"/>
            <a:chOff x="4105863" y="2098822"/>
            <a:chExt cx="1214861" cy="1037717"/>
          </a:xfrm>
        </p:grpSpPr>
        <p:pic>
          <p:nvPicPr>
            <p:cNvPr id="105" name="Picture 104">
              <a:extLst>
                <a:ext uri="{FF2B5EF4-FFF2-40B4-BE49-F238E27FC236}">
                  <a16:creationId xmlns:a16="http://schemas.microsoft.com/office/drawing/2014/main" id="{6EA7CE7B-CE9E-4297-BBD0-9ABA61EAE4C0}"/>
                </a:ext>
              </a:extLst>
            </p:cNvPr>
            <p:cNvPicPr>
              <a:picLocks noChangeAspect="1"/>
            </p:cNvPicPr>
            <p:nvPr/>
          </p:nvPicPr>
          <p:blipFill>
            <a:blip r:embed="rId6"/>
            <a:stretch>
              <a:fillRect/>
            </a:stretch>
          </p:blipFill>
          <p:spPr>
            <a:xfrm>
              <a:off x="4509238" y="2113459"/>
              <a:ext cx="374347" cy="374347"/>
            </a:xfrm>
            <a:prstGeom prst="rect">
              <a:avLst/>
            </a:prstGeom>
          </p:spPr>
        </p:pic>
        <p:pic>
          <p:nvPicPr>
            <p:cNvPr id="106" name="Picture 105">
              <a:extLst>
                <a:ext uri="{FF2B5EF4-FFF2-40B4-BE49-F238E27FC236}">
                  <a16:creationId xmlns:a16="http://schemas.microsoft.com/office/drawing/2014/main" id="{65514CDD-60D3-4A35-9172-50EB915114E5}"/>
                </a:ext>
              </a:extLst>
            </p:cNvPr>
            <p:cNvPicPr>
              <a:picLocks noChangeAspect="1"/>
            </p:cNvPicPr>
            <p:nvPr/>
          </p:nvPicPr>
          <p:blipFill>
            <a:blip r:embed="rId2"/>
            <a:stretch>
              <a:fillRect/>
            </a:stretch>
          </p:blipFill>
          <p:spPr>
            <a:xfrm>
              <a:off x="4105863" y="2112148"/>
              <a:ext cx="381457" cy="381457"/>
            </a:xfrm>
            <a:prstGeom prst="rect">
              <a:avLst/>
            </a:prstGeom>
          </p:spPr>
        </p:pic>
        <p:pic>
          <p:nvPicPr>
            <p:cNvPr id="107" name="Picture 106">
              <a:extLst>
                <a:ext uri="{FF2B5EF4-FFF2-40B4-BE49-F238E27FC236}">
                  <a16:creationId xmlns:a16="http://schemas.microsoft.com/office/drawing/2014/main" id="{721E7EBA-36C4-4633-B27C-18A2CE4045D9}"/>
                </a:ext>
              </a:extLst>
            </p:cNvPr>
            <p:cNvPicPr>
              <a:picLocks noChangeAspect="1"/>
            </p:cNvPicPr>
            <p:nvPr/>
          </p:nvPicPr>
          <p:blipFill>
            <a:blip r:embed="rId7"/>
            <a:stretch>
              <a:fillRect/>
            </a:stretch>
          </p:blipFill>
          <p:spPr>
            <a:xfrm>
              <a:off x="4930893" y="2098822"/>
              <a:ext cx="389831" cy="389831"/>
            </a:xfrm>
            <a:prstGeom prst="rect">
              <a:avLst/>
            </a:prstGeom>
          </p:spPr>
        </p:pic>
        <p:pic>
          <p:nvPicPr>
            <p:cNvPr id="151" name="Graphic 150" descr="Open folder">
              <a:extLst>
                <a:ext uri="{FF2B5EF4-FFF2-40B4-BE49-F238E27FC236}">
                  <a16:creationId xmlns:a16="http://schemas.microsoft.com/office/drawing/2014/main" id="{CECF6C25-079F-49E9-A1DC-1EF8EA873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4837" y="2373949"/>
              <a:ext cx="939371" cy="762590"/>
            </a:xfrm>
            <a:prstGeom prst="rect">
              <a:avLst/>
            </a:prstGeom>
          </p:spPr>
        </p:pic>
        <p:sp>
          <p:nvSpPr>
            <p:cNvPr id="152" name="TextBox 151">
              <a:extLst>
                <a:ext uri="{FF2B5EF4-FFF2-40B4-BE49-F238E27FC236}">
                  <a16:creationId xmlns:a16="http://schemas.microsoft.com/office/drawing/2014/main" id="{9B505940-5BD7-4B02-89ED-45EA43F9F796}"/>
                </a:ext>
              </a:extLst>
            </p:cNvPr>
            <p:cNvSpPr txBox="1"/>
            <p:nvPr/>
          </p:nvSpPr>
          <p:spPr>
            <a:xfrm>
              <a:off x="4499078" y="2665625"/>
              <a:ext cx="631898" cy="276999"/>
            </a:xfrm>
            <a:prstGeom prst="rect">
              <a:avLst/>
            </a:prstGeom>
            <a:noFill/>
          </p:spPr>
          <p:txBody>
            <a:bodyPr wrap="square" rtlCol="0">
              <a:spAutoFit/>
            </a:bodyPr>
            <a:lstStyle/>
            <a:p>
              <a:r>
                <a:rPr lang="en-US" sz="1200" dirty="0">
                  <a:solidFill>
                    <a:schemeClr val="bg1"/>
                  </a:solidFill>
                </a:rPr>
                <a:t>dev2</a:t>
              </a:r>
              <a:endParaRPr lang="en-CA" sz="1200" dirty="0">
                <a:solidFill>
                  <a:schemeClr val="bg1"/>
                </a:solidFill>
              </a:endParaRPr>
            </a:p>
          </p:txBody>
        </p:sp>
      </p:grpSp>
      <p:grpSp>
        <p:nvGrpSpPr>
          <p:cNvPr id="27" name="Group 26">
            <a:extLst>
              <a:ext uri="{FF2B5EF4-FFF2-40B4-BE49-F238E27FC236}">
                <a16:creationId xmlns:a16="http://schemas.microsoft.com/office/drawing/2014/main" id="{B2D065D5-EE1F-43EF-84FE-7DFF59DAD50D}"/>
              </a:ext>
            </a:extLst>
          </p:cNvPr>
          <p:cNvGrpSpPr/>
          <p:nvPr/>
        </p:nvGrpSpPr>
        <p:grpSpPr>
          <a:xfrm>
            <a:off x="2647733" y="1925402"/>
            <a:ext cx="939371" cy="1232185"/>
            <a:chOff x="2647733" y="1925402"/>
            <a:chExt cx="939371" cy="1232185"/>
          </a:xfrm>
        </p:grpSpPr>
        <p:pic>
          <p:nvPicPr>
            <p:cNvPr id="101" name="Picture 100">
              <a:extLst>
                <a:ext uri="{FF2B5EF4-FFF2-40B4-BE49-F238E27FC236}">
                  <a16:creationId xmlns:a16="http://schemas.microsoft.com/office/drawing/2014/main" id="{EB1E3A0A-4C3A-4F07-9D13-BB203DFA80CD}"/>
                </a:ext>
              </a:extLst>
            </p:cNvPr>
            <p:cNvPicPr>
              <a:picLocks noChangeAspect="1"/>
            </p:cNvPicPr>
            <p:nvPr/>
          </p:nvPicPr>
          <p:blipFill>
            <a:blip r:embed="rId2"/>
            <a:stretch>
              <a:fillRect/>
            </a:stretch>
          </p:blipFill>
          <p:spPr>
            <a:xfrm>
              <a:off x="2786430" y="1925402"/>
              <a:ext cx="381457" cy="381457"/>
            </a:xfrm>
            <a:prstGeom prst="rect">
              <a:avLst/>
            </a:prstGeom>
          </p:spPr>
        </p:pic>
        <p:pic>
          <p:nvPicPr>
            <p:cNvPr id="102" name="Picture 101">
              <a:extLst>
                <a:ext uri="{FF2B5EF4-FFF2-40B4-BE49-F238E27FC236}">
                  <a16:creationId xmlns:a16="http://schemas.microsoft.com/office/drawing/2014/main" id="{15993A4A-44ED-4A27-8CE4-60FEED5296C1}"/>
                </a:ext>
              </a:extLst>
            </p:cNvPr>
            <p:cNvPicPr>
              <a:picLocks noChangeAspect="1"/>
            </p:cNvPicPr>
            <p:nvPr/>
          </p:nvPicPr>
          <p:blipFill>
            <a:blip r:embed="rId5"/>
            <a:stretch>
              <a:fillRect/>
            </a:stretch>
          </p:blipFill>
          <p:spPr>
            <a:xfrm>
              <a:off x="3183607" y="1925402"/>
              <a:ext cx="376971" cy="376971"/>
            </a:xfrm>
            <a:prstGeom prst="rect">
              <a:avLst/>
            </a:prstGeom>
          </p:spPr>
        </p:pic>
        <p:pic>
          <p:nvPicPr>
            <p:cNvPr id="153" name="Graphic 152" descr="Open folder">
              <a:extLst>
                <a:ext uri="{FF2B5EF4-FFF2-40B4-BE49-F238E27FC236}">
                  <a16:creationId xmlns:a16="http://schemas.microsoft.com/office/drawing/2014/main" id="{2A562B6C-A648-47B1-8E5A-7612AFABB9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7733" y="2394997"/>
              <a:ext cx="939371" cy="762590"/>
            </a:xfrm>
            <a:prstGeom prst="rect">
              <a:avLst/>
            </a:prstGeom>
          </p:spPr>
        </p:pic>
        <p:sp>
          <p:nvSpPr>
            <p:cNvPr id="154" name="TextBox 153">
              <a:extLst>
                <a:ext uri="{FF2B5EF4-FFF2-40B4-BE49-F238E27FC236}">
                  <a16:creationId xmlns:a16="http://schemas.microsoft.com/office/drawing/2014/main" id="{F56518E1-406B-4CA6-ACB4-3238B3184892}"/>
                </a:ext>
              </a:extLst>
            </p:cNvPr>
            <p:cNvSpPr txBox="1"/>
            <p:nvPr/>
          </p:nvSpPr>
          <p:spPr>
            <a:xfrm>
              <a:off x="2888662" y="2719052"/>
              <a:ext cx="631898" cy="276999"/>
            </a:xfrm>
            <a:prstGeom prst="rect">
              <a:avLst/>
            </a:prstGeom>
            <a:noFill/>
          </p:spPr>
          <p:txBody>
            <a:bodyPr wrap="square" rtlCol="0">
              <a:spAutoFit/>
            </a:bodyPr>
            <a:lstStyle/>
            <a:p>
              <a:r>
                <a:rPr lang="en-US" sz="1200" dirty="0">
                  <a:solidFill>
                    <a:schemeClr val="bg1"/>
                  </a:solidFill>
                </a:rPr>
                <a:t>dev1</a:t>
              </a:r>
              <a:endParaRPr lang="en-CA" sz="1200" dirty="0">
                <a:solidFill>
                  <a:schemeClr val="bg1"/>
                </a:solidFill>
              </a:endParaRPr>
            </a:p>
          </p:txBody>
        </p:sp>
      </p:grpSp>
      <p:sp>
        <p:nvSpPr>
          <p:cNvPr id="14" name="TextBox 13">
            <a:extLst>
              <a:ext uri="{FF2B5EF4-FFF2-40B4-BE49-F238E27FC236}">
                <a16:creationId xmlns:a16="http://schemas.microsoft.com/office/drawing/2014/main" id="{9C68A077-A272-4EE4-B14C-4A5E4A810602}"/>
              </a:ext>
            </a:extLst>
          </p:cNvPr>
          <p:cNvSpPr txBox="1"/>
          <p:nvPr/>
        </p:nvSpPr>
        <p:spPr>
          <a:xfrm>
            <a:off x="3030628" y="3814919"/>
            <a:ext cx="1784399" cy="349429"/>
          </a:xfrm>
          <a:prstGeom prst="rect">
            <a:avLst/>
          </a:prstGeom>
          <a:noFill/>
        </p:spPr>
        <p:txBody>
          <a:bodyPr wrap="none" rtlCol="0">
            <a:spAutoFit/>
          </a:bodyPr>
          <a:lstStyle/>
          <a:p>
            <a:r>
              <a:rPr lang="en-US" b="1" dirty="0"/>
              <a:t>www.Github.com</a:t>
            </a:r>
            <a:endParaRPr lang="en-CA" b="1" dirty="0"/>
          </a:p>
        </p:txBody>
      </p:sp>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8"/>
          <a:stretch>
            <a:fillRect/>
          </a:stretch>
        </p:blipFill>
        <p:spPr>
          <a:xfrm>
            <a:off x="4985901" y="3882828"/>
            <a:ext cx="800953" cy="765590"/>
          </a:xfrm>
          <a:prstGeom prst="rect">
            <a:avLst/>
          </a:prstGeom>
        </p:spPr>
      </p:pic>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560220" y="3526022"/>
            <a:ext cx="4557568" cy="2158372"/>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descr="A picture containing vector graphics&#10;&#10;Description automatically generated">
            <a:extLst>
              <a:ext uri="{FF2B5EF4-FFF2-40B4-BE49-F238E27FC236}">
                <a16:creationId xmlns:a16="http://schemas.microsoft.com/office/drawing/2014/main" id="{05EF27F7-7F95-4A19-99D0-241EDAADB833}"/>
              </a:ext>
            </a:extLst>
          </p:cNvPr>
          <p:cNvPicPr>
            <a:picLocks noChangeAspect="1"/>
          </p:cNvPicPr>
          <p:nvPr/>
        </p:nvPicPr>
        <p:blipFill>
          <a:blip r:embed="rId9"/>
          <a:stretch>
            <a:fillRect/>
          </a:stretch>
        </p:blipFill>
        <p:spPr>
          <a:xfrm rot="5400000">
            <a:off x="8139740" y="3824535"/>
            <a:ext cx="1131804" cy="1846726"/>
          </a:xfrm>
          <a:prstGeom prst="rect">
            <a:avLst/>
          </a:prstGeom>
        </p:spPr>
      </p:pic>
      <p:grpSp>
        <p:nvGrpSpPr>
          <p:cNvPr id="2" name="Group 1">
            <a:extLst>
              <a:ext uri="{FF2B5EF4-FFF2-40B4-BE49-F238E27FC236}">
                <a16:creationId xmlns:a16="http://schemas.microsoft.com/office/drawing/2014/main" id="{60AFEDD7-ED9B-462C-8D96-7B5403374708}"/>
              </a:ext>
            </a:extLst>
          </p:cNvPr>
          <p:cNvGrpSpPr/>
          <p:nvPr/>
        </p:nvGrpSpPr>
        <p:grpSpPr>
          <a:xfrm>
            <a:off x="7615949" y="3719170"/>
            <a:ext cx="1495937" cy="994018"/>
            <a:chOff x="7615949" y="3719170"/>
            <a:chExt cx="1495937" cy="994018"/>
          </a:xfrm>
        </p:grpSpPr>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5949" y="3924425"/>
              <a:ext cx="943204" cy="788763"/>
            </a:xfrm>
            <a:prstGeom prst="rect">
              <a:avLst/>
            </a:prstGeom>
          </p:spPr>
        </p:pic>
        <p:sp>
          <p:nvSpPr>
            <p:cNvPr id="5" name="TextBox 4">
              <a:extLst>
                <a:ext uri="{FF2B5EF4-FFF2-40B4-BE49-F238E27FC236}">
                  <a16:creationId xmlns:a16="http://schemas.microsoft.com/office/drawing/2014/main" id="{206D1AFC-8346-4212-86D7-790A493D1DB6}"/>
                </a:ext>
              </a:extLst>
            </p:cNvPr>
            <p:cNvSpPr txBox="1"/>
            <p:nvPr/>
          </p:nvSpPr>
          <p:spPr>
            <a:xfrm>
              <a:off x="7804388" y="4278599"/>
              <a:ext cx="631281"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nvGrpSpPr>
            <p:cNvPr id="26" name="Group 25">
              <a:extLst>
                <a:ext uri="{FF2B5EF4-FFF2-40B4-BE49-F238E27FC236}">
                  <a16:creationId xmlns:a16="http://schemas.microsoft.com/office/drawing/2014/main" id="{827DE43C-C779-415E-84C7-979914F06309}"/>
                </a:ext>
              </a:extLst>
            </p:cNvPr>
            <p:cNvGrpSpPr/>
            <p:nvPr/>
          </p:nvGrpSpPr>
          <p:grpSpPr>
            <a:xfrm>
              <a:off x="7641125" y="3719170"/>
              <a:ext cx="1470761" cy="373508"/>
              <a:chOff x="7243631" y="2886077"/>
              <a:chExt cx="1601354" cy="394783"/>
            </a:xfrm>
          </p:grpSpPr>
          <p:pic>
            <p:nvPicPr>
              <p:cNvPr id="9" name="Picture 8">
                <a:extLst>
                  <a:ext uri="{FF2B5EF4-FFF2-40B4-BE49-F238E27FC236}">
                    <a16:creationId xmlns:a16="http://schemas.microsoft.com/office/drawing/2014/main" id="{C1093214-8CC5-4241-B1B1-1610E287C101}"/>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12" name="Picture 11">
                <a:extLst>
                  <a:ext uri="{FF2B5EF4-FFF2-40B4-BE49-F238E27FC236}">
                    <a16:creationId xmlns:a16="http://schemas.microsoft.com/office/drawing/2014/main" id="{F00AF6DA-03CF-417B-9FB8-40101A2833A4}"/>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17" name="Picture 16">
                <a:extLst>
                  <a:ext uri="{FF2B5EF4-FFF2-40B4-BE49-F238E27FC236}">
                    <a16:creationId xmlns:a16="http://schemas.microsoft.com/office/drawing/2014/main" id="{8BEDC168-4FCC-49A3-8EDB-816F72282EBE}"/>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23" name="Picture 22">
                <a:extLst>
                  <a:ext uri="{FF2B5EF4-FFF2-40B4-BE49-F238E27FC236}">
                    <a16:creationId xmlns:a16="http://schemas.microsoft.com/office/drawing/2014/main" id="{7EF6D074-CFC3-43AB-A47A-CCE0495754BD}"/>
                  </a:ext>
                </a:extLst>
              </p:cNvPr>
              <p:cNvPicPr>
                <a:picLocks noChangeAspect="1"/>
              </p:cNvPicPr>
              <p:nvPr/>
            </p:nvPicPr>
            <p:blipFill>
              <a:blip r:embed="rId7"/>
              <a:stretch>
                <a:fillRect/>
              </a:stretch>
            </p:blipFill>
            <p:spPr>
              <a:xfrm>
                <a:off x="8455154" y="2886077"/>
                <a:ext cx="389831" cy="389831"/>
              </a:xfrm>
              <a:prstGeom prst="rect">
                <a:avLst/>
              </a:prstGeom>
            </p:spPr>
          </p:pic>
        </p:grpSp>
      </p:grpSp>
      <p:grpSp>
        <p:nvGrpSpPr>
          <p:cNvPr id="4" name="Group 3">
            <a:extLst>
              <a:ext uri="{FF2B5EF4-FFF2-40B4-BE49-F238E27FC236}">
                <a16:creationId xmlns:a16="http://schemas.microsoft.com/office/drawing/2014/main" id="{BE313920-C348-4C4A-A374-4E868B27A1DD}"/>
              </a:ext>
            </a:extLst>
          </p:cNvPr>
          <p:cNvGrpSpPr/>
          <p:nvPr/>
        </p:nvGrpSpPr>
        <p:grpSpPr>
          <a:xfrm>
            <a:off x="9241086" y="3880508"/>
            <a:ext cx="2278888" cy="1775247"/>
            <a:chOff x="9241086" y="3880508"/>
            <a:chExt cx="2278888" cy="1775247"/>
          </a:xfrm>
        </p:grpSpPr>
        <p:pic>
          <p:nvPicPr>
            <p:cNvPr id="50" name="Graphic 49" descr="Open folder">
              <a:extLst>
                <a:ext uri="{FF2B5EF4-FFF2-40B4-BE49-F238E27FC236}">
                  <a16:creationId xmlns:a16="http://schemas.microsoft.com/office/drawing/2014/main" id="{FFEBB17C-6F03-4FE1-820A-774E2514A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1086" y="3880508"/>
              <a:ext cx="862764" cy="721494"/>
            </a:xfrm>
            <a:prstGeom prst="rect">
              <a:avLst/>
            </a:prstGeom>
          </p:spPr>
        </p:pic>
        <p:pic>
          <p:nvPicPr>
            <p:cNvPr id="60" name="Graphic 59" descr="Open folder">
              <a:extLst>
                <a:ext uri="{FF2B5EF4-FFF2-40B4-BE49-F238E27FC236}">
                  <a16:creationId xmlns:a16="http://schemas.microsoft.com/office/drawing/2014/main" id="{AB9A26D0-E240-4C8B-97FD-9BFAC2704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657" y="4441658"/>
              <a:ext cx="862764" cy="721494"/>
            </a:xfrm>
            <a:prstGeom prst="rect">
              <a:avLst/>
            </a:prstGeom>
          </p:spPr>
        </p:pic>
        <p:pic>
          <p:nvPicPr>
            <p:cNvPr id="61" name="Graphic 60" descr="Open folder">
              <a:extLst>
                <a:ext uri="{FF2B5EF4-FFF2-40B4-BE49-F238E27FC236}">
                  <a16:creationId xmlns:a16="http://schemas.microsoft.com/office/drawing/2014/main" id="{C2EA0EF3-52EF-4AE8-BA96-C71C247EC3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2758" y="4934261"/>
              <a:ext cx="862764" cy="721494"/>
            </a:xfrm>
            <a:prstGeom prst="rect">
              <a:avLst/>
            </a:prstGeom>
          </p:spPr>
        </p:pic>
        <p:sp>
          <p:nvSpPr>
            <p:cNvPr id="63" name="TextBox 62">
              <a:extLst>
                <a:ext uri="{FF2B5EF4-FFF2-40B4-BE49-F238E27FC236}">
                  <a16:creationId xmlns:a16="http://schemas.microsoft.com/office/drawing/2014/main" id="{785752F1-13EB-4658-AEA0-8CCCBCBF83CB}"/>
                </a:ext>
              </a:extLst>
            </p:cNvPr>
            <p:cNvSpPr txBox="1"/>
            <p:nvPr/>
          </p:nvSpPr>
          <p:spPr>
            <a:xfrm>
              <a:off x="9438463" y="4176543"/>
              <a:ext cx="490017" cy="262071"/>
            </a:xfrm>
            <a:prstGeom prst="rect">
              <a:avLst/>
            </a:prstGeom>
            <a:noFill/>
          </p:spPr>
          <p:txBody>
            <a:bodyPr wrap="square" rtlCol="0">
              <a:spAutoFit/>
            </a:bodyPr>
            <a:lstStyle/>
            <a:p>
              <a:r>
                <a:rPr lang="en-US" sz="1200" dirty="0">
                  <a:solidFill>
                    <a:schemeClr val="bg1"/>
                  </a:solidFill>
                </a:rPr>
                <a:t>dev3</a:t>
              </a:r>
              <a:endParaRPr lang="en-CA" sz="1200" dirty="0">
                <a:solidFill>
                  <a:schemeClr val="bg1"/>
                </a:solidFill>
              </a:endParaRPr>
            </a:p>
          </p:txBody>
        </p:sp>
        <p:sp>
          <p:nvSpPr>
            <p:cNvPr id="64" name="TextBox 63">
              <a:extLst>
                <a:ext uri="{FF2B5EF4-FFF2-40B4-BE49-F238E27FC236}">
                  <a16:creationId xmlns:a16="http://schemas.microsoft.com/office/drawing/2014/main" id="{068454CC-F72B-4B2C-BC18-448F2D280C97}"/>
                </a:ext>
              </a:extLst>
            </p:cNvPr>
            <p:cNvSpPr txBox="1"/>
            <p:nvPr/>
          </p:nvSpPr>
          <p:spPr>
            <a:xfrm>
              <a:off x="9841902" y="4717616"/>
              <a:ext cx="580366" cy="262071"/>
            </a:xfrm>
            <a:prstGeom prst="rect">
              <a:avLst/>
            </a:prstGeom>
            <a:noFill/>
          </p:spPr>
          <p:txBody>
            <a:bodyPr wrap="square" rtlCol="0">
              <a:spAutoFit/>
            </a:bodyPr>
            <a:lstStyle/>
            <a:p>
              <a:r>
                <a:rPr lang="en-US" sz="1200" dirty="0">
                  <a:solidFill>
                    <a:schemeClr val="bg1"/>
                  </a:solidFill>
                </a:rPr>
                <a:t>dev2</a:t>
              </a:r>
              <a:endParaRPr lang="en-CA" sz="1200" dirty="0">
                <a:solidFill>
                  <a:schemeClr val="bg1"/>
                </a:solidFill>
              </a:endParaRPr>
            </a:p>
          </p:txBody>
        </p:sp>
        <p:sp>
          <p:nvSpPr>
            <p:cNvPr id="65" name="TextBox 64">
              <a:extLst>
                <a:ext uri="{FF2B5EF4-FFF2-40B4-BE49-F238E27FC236}">
                  <a16:creationId xmlns:a16="http://schemas.microsoft.com/office/drawing/2014/main" id="{5EE9CA86-7DB1-41D4-8636-FD6A7CCAA6D7}"/>
                </a:ext>
              </a:extLst>
            </p:cNvPr>
            <p:cNvSpPr txBox="1"/>
            <p:nvPr/>
          </p:nvSpPr>
          <p:spPr>
            <a:xfrm>
              <a:off x="9484039" y="5240852"/>
              <a:ext cx="580366" cy="262071"/>
            </a:xfrm>
            <a:prstGeom prst="rect">
              <a:avLst/>
            </a:prstGeom>
            <a:noFill/>
          </p:spPr>
          <p:txBody>
            <a:bodyPr wrap="square" rtlCol="0">
              <a:spAutoFit/>
            </a:bodyPr>
            <a:lstStyle/>
            <a:p>
              <a:r>
                <a:rPr lang="en-US" sz="1200" dirty="0">
                  <a:solidFill>
                    <a:schemeClr val="bg1"/>
                  </a:solidFill>
                </a:rPr>
                <a:t>dev1</a:t>
              </a:r>
              <a:endParaRPr lang="en-CA" sz="1200" dirty="0">
                <a:solidFill>
                  <a:schemeClr val="bg1"/>
                </a:solidFill>
              </a:endParaRPr>
            </a:p>
          </p:txBody>
        </p:sp>
        <p:grpSp>
          <p:nvGrpSpPr>
            <p:cNvPr id="66" name="Group 65">
              <a:extLst>
                <a:ext uri="{FF2B5EF4-FFF2-40B4-BE49-F238E27FC236}">
                  <a16:creationId xmlns:a16="http://schemas.microsoft.com/office/drawing/2014/main" id="{775554BA-9E79-45F7-85C4-580539B3B56C}"/>
                </a:ext>
              </a:extLst>
            </p:cNvPr>
            <p:cNvGrpSpPr/>
            <p:nvPr/>
          </p:nvGrpSpPr>
          <p:grpSpPr>
            <a:xfrm>
              <a:off x="10049213" y="3949056"/>
              <a:ext cx="1470761" cy="373508"/>
              <a:chOff x="7243631" y="2886077"/>
              <a:chExt cx="1601354" cy="394783"/>
            </a:xfrm>
          </p:grpSpPr>
          <p:pic>
            <p:nvPicPr>
              <p:cNvPr id="67" name="Picture 66">
                <a:extLst>
                  <a:ext uri="{FF2B5EF4-FFF2-40B4-BE49-F238E27FC236}">
                    <a16:creationId xmlns:a16="http://schemas.microsoft.com/office/drawing/2014/main" id="{F6003EBC-9F9C-431F-A68C-6D5B3DCFF1A6}"/>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68" name="Picture 67">
                <a:extLst>
                  <a:ext uri="{FF2B5EF4-FFF2-40B4-BE49-F238E27FC236}">
                    <a16:creationId xmlns:a16="http://schemas.microsoft.com/office/drawing/2014/main" id="{28BBF1E1-3968-4613-9B86-C4DC8FCFB78A}"/>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69" name="Picture 68">
                <a:extLst>
                  <a:ext uri="{FF2B5EF4-FFF2-40B4-BE49-F238E27FC236}">
                    <a16:creationId xmlns:a16="http://schemas.microsoft.com/office/drawing/2014/main" id="{A34FB0B3-0E57-4A60-BB56-CED638AAFDC0}"/>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70" name="Picture 69">
                <a:extLst>
                  <a:ext uri="{FF2B5EF4-FFF2-40B4-BE49-F238E27FC236}">
                    <a16:creationId xmlns:a16="http://schemas.microsoft.com/office/drawing/2014/main" id="{937A5EE9-4042-40CA-8B67-4AA0E73C78FA}"/>
                  </a:ext>
                </a:extLst>
              </p:cNvPr>
              <p:cNvPicPr>
                <a:picLocks noChangeAspect="1"/>
              </p:cNvPicPr>
              <p:nvPr/>
            </p:nvPicPr>
            <p:blipFill>
              <a:blip r:embed="rId7"/>
              <a:stretch>
                <a:fillRect/>
              </a:stretch>
            </p:blipFill>
            <p:spPr>
              <a:xfrm>
                <a:off x="8455154" y="2886077"/>
                <a:ext cx="389831" cy="389831"/>
              </a:xfrm>
              <a:prstGeom prst="rect">
                <a:avLst/>
              </a:prstGeom>
            </p:spPr>
          </p:pic>
        </p:grpSp>
        <p:pic>
          <p:nvPicPr>
            <p:cNvPr id="72" name="Picture 71">
              <a:extLst>
                <a:ext uri="{FF2B5EF4-FFF2-40B4-BE49-F238E27FC236}">
                  <a16:creationId xmlns:a16="http://schemas.microsoft.com/office/drawing/2014/main" id="{181006DB-831D-40DE-9B0E-058B5D93DD30}"/>
                </a:ext>
              </a:extLst>
            </p:cNvPr>
            <p:cNvPicPr>
              <a:picLocks noChangeAspect="1"/>
            </p:cNvPicPr>
            <p:nvPr/>
          </p:nvPicPr>
          <p:blipFill>
            <a:blip r:embed="rId6"/>
            <a:stretch>
              <a:fillRect/>
            </a:stretch>
          </p:blipFill>
          <p:spPr>
            <a:xfrm>
              <a:off x="10760335" y="4636682"/>
              <a:ext cx="343818" cy="354173"/>
            </a:xfrm>
            <a:prstGeom prst="rect">
              <a:avLst/>
            </a:prstGeom>
          </p:spPr>
        </p:pic>
        <p:pic>
          <p:nvPicPr>
            <p:cNvPr id="73" name="Picture 72">
              <a:extLst>
                <a:ext uri="{FF2B5EF4-FFF2-40B4-BE49-F238E27FC236}">
                  <a16:creationId xmlns:a16="http://schemas.microsoft.com/office/drawing/2014/main" id="{68DEE513-0C0A-4EDE-8E3E-A123A4F5FAAD}"/>
                </a:ext>
              </a:extLst>
            </p:cNvPr>
            <p:cNvPicPr>
              <a:picLocks noChangeAspect="1"/>
            </p:cNvPicPr>
            <p:nvPr/>
          </p:nvPicPr>
          <p:blipFill>
            <a:blip r:embed="rId2"/>
            <a:stretch>
              <a:fillRect/>
            </a:stretch>
          </p:blipFill>
          <p:spPr>
            <a:xfrm>
              <a:off x="10389856" y="4635441"/>
              <a:ext cx="350349" cy="360900"/>
            </a:xfrm>
            <a:prstGeom prst="rect">
              <a:avLst/>
            </a:prstGeom>
          </p:spPr>
        </p:pic>
        <p:pic>
          <p:nvPicPr>
            <p:cNvPr id="75" name="Picture 74">
              <a:extLst>
                <a:ext uri="{FF2B5EF4-FFF2-40B4-BE49-F238E27FC236}">
                  <a16:creationId xmlns:a16="http://schemas.microsoft.com/office/drawing/2014/main" id="{CCB8F302-09DC-447E-8E29-8EEBA077373D}"/>
                </a:ext>
              </a:extLst>
            </p:cNvPr>
            <p:cNvPicPr>
              <a:picLocks noChangeAspect="1"/>
            </p:cNvPicPr>
            <p:nvPr/>
          </p:nvPicPr>
          <p:blipFill>
            <a:blip r:embed="rId7"/>
            <a:stretch>
              <a:fillRect/>
            </a:stretch>
          </p:blipFill>
          <p:spPr>
            <a:xfrm>
              <a:off x="11147603" y="4622834"/>
              <a:ext cx="358040" cy="368823"/>
            </a:xfrm>
            <a:prstGeom prst="rect">
              <a:avLst/>
            </a:prstGeom>
          </p:spPr>
        </p:pic>
        <p:pic>
          <p:nvPicPr>
            <p:cNvPr id="78" name="Picture 77">
              <a:extLst>
                <a:ext uri="{FF2B5EF4-FFF2-40B4-BE49-F238E27FC236}">
                  <a16:creationId xmlns:a16="http://schemas.microsoft.com/office/drawing/2014/main" id="{070FA7B8-6984-4E0E-8BE3-87CDD5450343}"/>
                </a:ext>
              </a:extLst>
            </p:cNvPr>
            <p:cNvPicPr>
              <a:picLocks noChangeAspect="1"/>
            </p:cNvPicPr>
            <p:nvPr/>
          </p:nvPicPr>
          <p:blipFill>
            <a:blip r:embed="rId2"/>
            <a:stretch>
              <a:fillRect/>
            </a:stretch>
          </p:blipFill>
          <p:spPr>
            <a:xfrm>
              <a:off x="10066234" y="5220146"/>
              <a:ext cx="350349" cy="360900"/>
            </a:xfrm>
            <a:prstGeom prst="rect">
              <a:avLst/>
            </a:prstGeom>
          </p:spPr>
        </p:pic>
        <p:pic>
          <p:nvPicPr>
            <p:cNvPr id="79" name="Picture 78">
              <a:extLst>
                <a:ext uri="{FF2B5EF4-FFF2-40B4-BE49-F238E27FC236}">
                  <a16:creationId xmlns:a16="http://schemas.microsoft.com/office/drawing/2014/main" id="{BB017060-A272-40B1-94ED-E633A8318D80}"/>
                </a:ext>
              </a:extLst>
            </p:cNvPr>
            <p:cNvPicPr>
              <a:picLocks noChangeAspect="1"/>
            </p:cNvPicPr>
            <p:nvPr/>
          </p:nvPicPr>
          <p:blipFill>
            <a:blip r:embed="rId5"/>
            <a:stretch>
              <a:fillRect/>
            </a:stretch>
          </p:blipFill>
          <p:spPr>
            <a:xfrm>
              <a:off x="10431020" y="5220146"/>
              <a:ext cx="346228" cy="356656"/>
            </a:xfrm>
            <a:prstGeom prst="rect">
              <a:avLst/>
            </a:prstGeom>
          </p:spPr>
        </p:pic>
      </p:grpSp>
      <p:grpSp>
        <p:nvGrpSpPr>
          <p:cNvPr id="7" name="Group 6">
            <a:extLst>
              <a:ext uri="{FF2B5EF4-FFF2-40B4-BE49-F238E27FC236}">
                <a16:creationId xmlns:a16="http://schemas.microsoft.com/office/drawing/2014/main" id="{24CB47B6-91C7-431E-BDBE-8DD342394DBB}"/>
              </a:ext>
            </a:extLst>
          </p:cNvPr>
          <p:cNvGrpSpPr/>
          <p:nvPr/>
        </p:nvGrpSpPr>
        <p:grpSpPr>
          <a:xfrm>
            <a:off x="2888662" y="4138136"/>
            <a:ext cx="6497926" cy="2708987"/>
            <a:chOff x="2888662" y="4138136"/>
            <a:chExt cx="6497926" cy="2708987"/>
          </a:xfrm>
        </p:grpSpPr>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10"/>
            <a:stretch>
              <a:fillRect/>
            </a:stretch>
          </p:blipFill>
          <p:spPr>
            <a:xfrm>
              <a:off x="2888662" y="4138136"/>
              <a:ext cx="589479" cy="563452"/>
            </a:xfrm>
            <a:prstGeom prst="rect">
              <a:avLst/>
            </a:prstGeom>
          </p:spPr>
        </p:pic>
        <p:pic>
          <p:nvPicPr>
            <p:cNvPr id="8" name="Picture 7" descr="A close up of a logo&#10;&#10;Description automatically generated">
              <a:extLst>
                <a:ext uri="{FF2B5EF4-FFF2-40B4-BE49-F238E27FC236}">
                  <a16:creationId xmlns:a16="http://schemas.microsoft.com/office/drawing/2014/main" id="{AF5F9EB5-239E-412A-908C-053BA265E3E8}"/>
                </a:ext>
              </a:extLst>
            </p:cNvPr>
            <p:cNvPicPr>
              <a:picLocks noChangeAspect="1"/>
            </p:cNvPicPr>
            <p:nvPr/>
          </p:nvPicPr>
          <p:blipFill>
            <a:blip r:embed="rId11"/>
            <a:stretch>
              <a:fillRect/>
            </a:stretch>
          </p:blipFill>
          <p:spPr>
            <a:xfrm>
              <a:off x="3971810" y="5791791"/>
              <a:ext cx="727398" cy="695282"/>
            </a:xfrm>
            <a:prstGeom prst="rect">
              <a:avLst/>
            </a:prstGeom>
          </p:spPr>
        </p:pic>
        <p:pic>
          <p:nvPicPr>
            <p:cNvPr id="19" name="Picture 18" descr="A close up of a logo&#10;&#10;Description automatically generated">
              <a:extLst>
                <a:ext uri="{FF2B5EF4-FFF2-40B4-BE49-F238E27FC236}">
                  <a16:creationId xmlns:a16="http://schemas.microsoft.com/office/drawing/2014/main" id="{09A11EF7-5235-4B92-9250-B81E3F735353}"/>
                </a:ext>
              </a:extLst>
            </p:cNvPr>
            <p:cNvPicPr>
              <a:picLocks noChangeAspect="1"/>
            </p:cNvPicPr>
            <p:nvPr/>
          </p:nvPicPr>
          <p:blipFill>
            <a:blip r:embed="rId10"/>
            <a:stretch>
              <a:fillRect/>
            </a:stretch>
          </p:blipFill>
          <p:spPr>
            <a:xfrm>
              <a:off x="6798318" y="5546899"/>
              <a:ext cx="589479" cy="563452"/>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a:off x="3701781" y="4365354"/>
              <a:ext cx="1043703" cy="1278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C5F7F80-EC44-42E6-BC92-3713714A1C26}"/>
                </a:ext>
              </a:extLst>
            </p:cNvPr>
            <p:cNvSpPr/>
            <p:nvPr/>
          </p:nvSpPr>
          <p:spPr>
            <a:xfrm rot="18080917">
              <a:off x="4091499" y="5264943"/>
              <a:ext cx="1297628" cy="12524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22144AA9-46D4-4D15-8F16-46DD98C4CB29}"/>
                </a:ext>
              </a:extLst>
            </p:cNvPr>
            <p:cNvSpPr/>
            <p:nvPr/>
          </p:nvSpPr>
          <p:spPr>
            <a:xfrm rot="13538198">
              <a:off x="5378614" y="5265799"/>
              <a:ext cx="1578701" cy="1328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Speech Bubble: Rectangle with Corners Rounded 28">
              <a:extLst>
                <a:ext uri="{FF2B5EF4-FFF2-40B4-BE49-F238E27FC236}">
                  <a16:creationId xmlns:a16="http://schemas.microsoft.com/office/drawing/2014/main" id="{A227F939-5E5F-41F2-8238-5239B491D992}"/>
                </a:ext>
              </a:extLst>
            </p:cNvPr>
            <p:cNvSpPr/>
            <p:nvPr/>
          </p:nvSpPr>
          <p:spPr>
            <a:xfrm>
              <a:off x="7950216" y="5772440"/>
              <a:ext cx="1071840" cy="1017703"/>
            </a:xfrm>
            <a:prstGeom prst="wedgeRoundRectCallout">
              <a:avLst>
                <a:gd name="adj1" fmla="val -99774"/>
                <a:gd name="adj2" fmla="val -3503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TextBox 30">
              <a:extLst>
                <a:ext uri="{FF2B5EF4-FFF2-40B4-BE49-F238E27FC236}">
                  <a16:creationId xmlns:a16="http://schemas.microsoft.com/office/drawing/2014/main" id="{530B38F7-3C73-4BC8-A1B0-CB4F5E71B6F2}"/>
                </a:ext>
              </a:extLst>
            </p:cNvPr>
            <p:cNvSpPr txBox="1"/>
            <p:nvPr/>
          </p:nvSpPr>
          <p:spPr>
            <a:xfrm>
              <a:off x="8034951" y="6610434"/>
              <a:ext cx="798596" cy="175469"/>
            </a:xfrm>
            <a:prstGeom prst="rect">
              <a:avLst/>
            </a:prstGeom>
            <a:noFill/>
          </p:spPr>
          <p:txBody>
            <a:bodyPr wrap="none" rtlCol="0">
              <a:spAutoFit/>
            </a:bodyPr>
            <a:lstStyle/>
            <a:p>
              <a:r>
                <a:rPr lang="en-US" sz="1000" dirty="0"/>
                <a:t>Local Repository</a:t>
              </a:r>
              <a:endParaRPr lang="en-CA" sz="1000" dirty="0"/>
            </a:p>
          </p:txBody>
        </p:sp>
        <p:pic>
          <p:nvPicPr>
            <p:cNvPr id="38" name="Graphic 37" descr="Document">
              <a:extLst>
                <a:ext uri="{FF2B5EF4-FFF2-40B4-BE49-F238E27FC236}">
                  <a16:creationId xmlns:a16="http://schemas.microsoft.com/office/drawing/2014/main" id="{8ACF1619-8764-4938-8C23-116F95C2D0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34951" y="5926041"/>
              <a:ext cx="291922" cy="284549"/>
            </a:xfrm>
            <a:prstGeom prst="rect">
              <a:avLst/>
            </a:prstGeom>
          </p:spPr>
        </p:pic>
        <p:pic>
          <p:nvPicPr>
            <p:cNvPr id="39" name="Graphic 38" descr="Document">
              <a:extLst>
                <a:ext uri="{FF2B5EF4-FFF2-40B4-BE49-F238E27FC236}">
                  <a16:creationId xmlns:a16="http://schemas.microsoft.com/office/drawing/2014/main" id="{40429895-B3E0-45D5-A6F7-860EB32435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67231" y="5926041"/>
              <a:ext cx="291922" cy="284549"/>
            </a:xfrm>
            <a:prstGeom prst="rect">
              <a:avLst/>
            </a:prstGeom>
          </p:spPr>
        </p:pic>
        <p:pic>
          <p:nvPicPr>
            <p:cNvPr id="40" name="Graphic 39" descr="Document">
              <a:extLst>
                <a:ext uri="{FF2B5EF4-FFF2-40B4-BE49-F238E27FC236}">
                  <a16:creationId xmlns:a16="http://schemas.microsoft.com/office/drawing/2014/main" id="{919ADDF4-68F2-42D0-A3BF-0BAA0517D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93910" y="5930683"/>
              <a:ext cx="291922" cy="284549"/>
            </a:xfrm>
            <a:prstGeom prst="rect">
              <a:avLst/>
            </a:prstGeom>
          </p:spPr>
        </p:pic>
        <p:sp>
          <p:nvSpPr>
            <p:cNvPr id="43" name="Speech Bubble: Rectangle with Corners Rounded 42">
              <a:extLst>
                <a:ext uri="{FF2B5EF4-FFF2-40B4-BE49-F238E27FC236}">
                  <a16:creationId xmlns:a16="http://schemas.microsoft.com/office/drawing/2014/main" id="{779E0143-3A05-4A4A-98EC-8C41AE0550CC}"/>
                </a:ext>
              </a:extLst>
            </p:cNvPr>
            <p:cNvSpPr/>
            <p:nvPr/>
          </p:nvSpPr>
          <p:spPr>
            <a:xfrm>
              <a:off x="5052615" y="5828625"/>
              <a:ext cx="1071840" cy="1017703"/>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TextBox 44">
              <a:extLst>
                <a:ext uri="{FF2B5EF4-FFF2-40B4-BE49-F238E27FC236}">
                  <a16:creationId xmlns:a16="http://schemas.microsoft.com/office/drawing/2014/main" id="{FCAB401C-E455-406B-954E-8570D9420B67}"/>
                </a:ext>
              </a:extLst>
            </p:cNvPr>
            <p:cNvSpPr txBox="1"/>
            <p:nvPr/>
          </p:nvSpPr>
          <p:spPr>
            <a:xfrm>
              <a:off x="5137350" y="6666619"/>
              <a:ext cx="798596" cy="175469"/>
            </a:xfrm>
            <a:prstGeom prst="rect">
              <a:avLst/>
            </a:prstGeom>
            <a:noFill/>
          </p:spPr>
          <p:txBody>
            <a:bodyPr wrap="none" rtlCol="0">
              <a:spAutoFit/>
            </a:bodyPr>
            <a:lstStyle/>
            <a:p>
              <a:r>
                <a:rPr lang="en-US" sz="1000" dirty="0"/>
                <a:t>Local Repository</a:t>
              </a:r>
              <a:endParaRPr lang="en-CA" sz="1000" dirty="0"/>
            </a:p>
          </p:txBody>
        </p:sp>
        <p:grpSp>
          <p:nvGrpSpPr>
            <p:cNvPr id="46" name="Group 45">
              <a:extLst>
                <a:ext uri="{FF2B5EF4-FFF2-40B4-BE49-F238E27FC236}">
                  <a16:creationId xmlns:a16="http://schemas.microsoft.com/office/drawing/2014/main" id="{358F1B66-B382-4D12-9445-1CE98B66EF75}"/>
                </a:ext>
              </a:extLst>
            </p:cNvPr>
            <p:cNvGrpSpPr/>
            <p:nvPr/>
          </p:nvGrpSpPr>
          <p:grpSpPr>
            <a:xfrm>
              <a:off x="5137350" y="5982226"/>
              <a:ext cx="750880" cy="289191"/>
              <a:chOff x="7588546" y="977439"/>
              <a:chExt cx="2352019" cy="929315"/>
            </a:xfrm>
          </p:grpSpPr>
          <p:pic>
            <p:nvPicPr>
              <p:cNvPr id="47" name="Graphic 46" descr="Document">
                <a:extLst>
                  <a:ext uri="{FF2B5EF4-FFF2-40B4-BE49-F238E27FC236}">
                    <a16:creationId xmlns:a16="http://schemas.microsoft.com/office/drawing/2014/main" id="{E965DD15-88C9-45CF-9C30-74C82943B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8546" y="977439"/>
                <a:ext cx="914400" cy="914400"/>
              </a:xfrm>
              <a:prstGeom prst="rect">
                <a:avLst/>
              </a:prstGeom>
            </p:spPr>
          </p:pic>
          <p:pic>
            <p:nvPicPr>
              <p:cNvPr id="48" name="Graphic 47" descr="Document">
                <a:extLst>
                  <a:ext uri="{FF2B5EF4-FFF2-40B4-BE49-F238E27FC236}">
                    <a16:creationId xmlns:a16="http://schemas.microsoft.com/office/drawing/2014/main" id="{9ECCAA11-2FA6-436D-9354-0CE185B3AF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16125" y="977439"/>
                <a:ext cx="914400" cy="914400"/>
              </a:xfrm>
              <a:prstGeom prst="rect">
                <a:avLst/>
              </a:prstGeom>
            </p:spPr>
          </p:pic>
          <p:pic>
            <p:nvPicPr>
              <p:cNvPr id="49" name="Graphic 48" descr="Document">
                <a:extLst>
                  <a:ext uri="{FF2B5EF4-FFF2-40B4-BE49-F238E27FC236}">
                    <a16:creationId xmlns:a16="http://schemas.microsoft.com/office/drawing/2014/main" id="{077E1F65-6415-4BE0-94BC-982F84481D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26165" y="992354"/>
                <a:ext cx="914400" cy="914400"/>
              </a:xfrm>
              <a:prstGeom prst="rect">
                <a:avLst/>
              </a:prstGeom>
            </p:spPr>
          </p:pic>
        </p:grpSp>
        <p:sp>
          <p:nvSpPr>
            <p:cNvPr id="51" name="Speech Bubble: Rectangle with Corners Rounded 50">
              <a:extLst>
                <a:ext uri="{FF2B5EF4-FFF2-40B4-BE49-F238E27FC236}">
                  <a16:creationId xmlns:a16="http://schemas.microsoft.com/office/drawing/2014/main" id="{69168DCB-2E90-4166-B246-E85521C58531}"/>
                </a:ext>
              </a:extLst>
            </p:cNvPr>
            <p:cNvSpPr/>
            <p:nvPr/>
          </p:nvSpPr>
          <p:spPr>
            <a:xfrm>
              <a:off x="3122608" y="4866350"/>
              <a:ext cx="1071840" cy="1017703"/>
            </a:xfrm>
            <a:prstGeom prst="wedgeRoundRectCallout">
              <a:avLst>
                <a:gd name="adj1" fmla="val -52612"/>
                <a:gd name="adj2" fmla="val -645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TextBox 52">
              <a:extLst>
                <a:ext uri="{FF2B5EF4-FFF2-40B4-BE49-F238E27FC236}">
                  <a16:creationId xmlns:a16="http://schemas.microsoft.com/office/drawing/2014/main" id="{17660CE8-FD3A-4AA2-BB58-3DDEE22D0CE0}"/>
                </a:ext>
              </a:extLst>
            </p:cNvPr>
            <p:cNvSpPr txBox="1"/>
            <p:nvPr/>
          </p:nvSpPr>
          <p:spPr>
            <a:xfrm>
              <a:off x="3207343" y="5704343"/>
              <a:ext cx="798596" cy="175469"/>
            </a:xfrm>
            <a:prstGeom prst="rect">
              <a:avLst/>
            </a:prstGeom>
            <a:noFill/>
          </p:spPr>
          <p:txBody>
            <a:bodyPr wrap="none" rtlCol="0">
              <a:spAutoFit/>
            </a:bodyPr>
            <a:lstStyle/>
            <a:p>
              <a:r>
                <a:rPr lang="en-US" sz="1000" dirty="0"/>
                <a:t>Local Repository</a:t>
              </a:r>
              <a:endParaRPr lang="en-CA" sz="1000" dirty="0"/>
            </a:p>
          </p:txBody>
        </p:sp>
        <p:pic>
          <p:nvPicPr>
            <p:cNvPr id="55" name="Graphic 54" descr="Document">
              <a:extLst>
                <a:ext uri="{FF2B5EF4-FFF2-40B4-BE49-F238E27FC236}">
                  <a16:creationId xmlns:a16="http://schemas.microsoft.com/office/drawing/2014/main" id="{B0748FD6-A2B8-42DA-9AE9-80FBC0A429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7343" y="5019950"/>
              <a:ext cx="291922" cy="284549"/>
            </a:xfrm>
            <a:prstGeom prst="rect">
              <a:avLst/>
            </a:prstGeom>
          </p:spPr>
        </p:pic>
        <p:pic>
          <p:nvPicPr>
            <p:cNvPr id="56" name="Graphic 55" descr="Document">
              <a:extLst>
                <a:ext uri="{FF2B5EF4-FFF2-40B4-BE49-F238E27FC236}">
                  <a16:creationId xmlns:a16="http://schemas.microsoft.com/office/drawing/2014/main" id="{B7C43903-1D80-415B-8156-23242A4308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39623" y="5019950"/>
              <a:ext cx="291922" cy="284549"/>
            </a:xfrm>
            <a:prstGeom prst="rect">
              <a:avLst/>
            </a:prstGeom>
          </p:spPr>
        </p:pic>
        <p:sp>
          <p:nvSpPr>
            <p:cNvPr id="25" name="TextBox 24">
              <a:extLst>
                <a:ext uri="{FF2B5EF4-FFF2-40B4-BE49-F238E27FC236}">
                  <a16:creationId xmlns:a16="http://schemas.microsoft.com/office/drawing/2014/main" id="{477AFB79-6523-414C-A6CE-87D5402019F6}"/>
                </a:ext>
              </a:extLst>
            </p:cNvPr>
            <p:cNvSpPr txBox="1"/>
            <p:nvPr/>
          </p:nvSpPr>
          <p:spPr>
            <a:xfrm>
              <a:off x="7770912" y="5378833"/>
              <a:ext cx="1615676" cy="349429"/>
            </a:xfrm>
            <a:prstGeom prst="rect">
              <a:avLst/>
            </a:prstGeom>
            <a:noFill/>
          </p:spPr>
          <p:txBody>
            <a:bodyPr wrap="none" rtlCol="0">
              <a:spAutoFit/>
            </a:bodyPr>
            <a:lstStyle/>
            <a:p>
              <a:r>
                <a:rPr lang="en-US" dirty="0"/>
                <a:t>Hello Repository</a:t>
              </a:r>
              <a:endParaRPr lang="en-CA" dirty="0"/>
            </a:p>
          </p:txBody>
        </p:sp>
        <p:pic>
          <p:nvPicPr>
            <p:cNvPr id="155" name="Graphic 154" descr="Open folder">
              <a:extLst>
                <a:ext uri="{FF2B5EF4-FFF2-40B4-BE49-F238E27FC236}">
                  <a16:creationId xmlns:a16="http://schemas.microsoft.com/office/drawing/2014/main" id="{87D85F92-965E-459F-A77E-198980F1A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4718" y="5155749"/>
              <a:ext cx="862764" cy="721494"/>
            </a:xfrm>
            <a:prstGeom prst="rect">
              <a:avLst/>
            </a:prstGeom>
          </p:spPr>
        </p:pic>
        <p:sp>
          <p:nvSpPr>
            <p:cNvPr id="156" name="TextBox 155">
              <a:extLst>
                <a:ext uri="{FF2B5EF4-FFF2-40B4-BE49-F238E27FC236}">
                  <a16:creationId xmlns:a16="http://schemas.microsoft.com/office/drawing/2014/main" id="{99F7AB68-E481-486B-9682-17484AF88333}"/>
                </a:ext>
              </a:extLst>
            </p:cNvPr>
            <p:cNvSpPr txBox="1"/>
            <p:nvPr/>
          </p:nvSpPr>
          <p:spPr>
            <a:xfrm>
              <a:off x="3395999" y="5462340"/>
              <a:ext cx="580366" cy="262071"/>
            </a:xfrm>
            <a:prstGeom prst="rect">
              <a:avLst/>
            </a:prstGeom>
            <a:noFill/>
          </p:spPr>
          <p:txBody>
            <a:bodyPr wrap="square" rtlCol="0">
              <a:spAutoFit/>
            </a:bodyPr>
            <a:lstStyle/>
            <a:p>
              <a:r>
                <a:rPr lang="en-US" sz="1200" dirty="0">
                  <a:solidFill>
                    <a:schemeClr val="bg1"/>
                  </a:solidFill>
                </a:rPr>
                <a:t>dev1</a:t>
              </a:r>
              <a:endParaRPr lang="en-CA" sz="1200" dirty="0">
                <a:solidFill>
                  <a:schemeClr val="bg1"/>
                </a:solidFill>
              </a:endParaRPr>
            </a:p>
          </p:txBody>
        </p:sp>
        <p:pic>
          <p:nvPicPr>
            <p:cNvPr id="157" name="Graphic 156" descr="Open folder">
              <a:extLst>
                <a:ext uri="{FF2B5EF4-FFF2-40B4-BE49-F238E27FC236}">
                  <a16:creationId xmlns:a16="http://schemas.microsoft.com/office/drawing/2014/main" id="{DFF8D30C-9732-45F9-A5C5-B6989D8CE6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0788" y="6125629"/>
              <a:ext cx="862764" cy="721494"/>
            </a:xfrm>
            <a:prstGeom prst="rect">
              <a:avLst/>
            </a:prstGeom>
          </p:spPr>
        </p:pic>
        <p:sp>
          <p:nvSpPr>
            <p:cNvPr id="158" name="TextBox 157">
              <a:extLst>
                <a:ext uri="{FF2B5EF4-FFF2-40B4-BE49-F238E27FC236}">
                  <a16:creationId xmlns:a16="http://schemas.microsoft.com/office/drawing/2014/main" id="{1C0728C1-2C13-4EF9-8342-E077A21E3C17}"/>
                </a:ext>
              </a:extLst>
            </p:cNvPr>
            <p:cNvSpPr txBox="1"/>
            <p:nvPr/>
          </p:nvSpPr>
          <p:spPr>
            <a:xfrm>
              <a:off x="5421033" y="6401587"/>
              <a:ext cx="580366" cy="262071"/>
            </a:xfrm>
            <a:prstGeom prst="rect">
              <a:avLst/>
            </a:prstGeom>
            <a:noFill/>
          </p:spPr>
          <p:txBody>
            <a:bodyPr wrap="square" rtlCol="0">
              <a:spAutoFit/>
            </a:bodyPr>
            <a:lstStyle/>
            <a:p>
              <a:r>
                <a:rPr lang="en-US" sz="1200" dirty="0">
                  <a:solidFill>
                    <a:schemeClr val="bg1"/>
                  </a:solidFill>
                </a:rPr>
                <a:t>dev2</a:t>
              </a:r>
              <a:endParaRPr lang="en-CA" sz="1200" dirty="0">
                <a:solidFill>
                  <a:schemeClr val="bg1"/>
                </a:solidFill>
              </a:endParaRPr>
            </a:p>
          </p:txBody>
        </p:sp>
        <p:pic>
          <p:nvPicPr>
            <p:cNvPr id="159" name="Graphic 158" descr="Open folder">
              <a:extLst>
                <a:ext uri="{FF2B5EF4-FFF2-40B4-BE49-F238E27FC236}">
                  <a16:creationId xmlns:a16="http://schemas.microsoft.com/office/drawing/2014/main" id="{BEA7EAD7-B633-4745-B4C5-61C4B1E38C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9564" y="6070279"/>
              <a:ext cx="862764" cy="721494"/>
            </a:xfrm>
            <a:prstGeom prst="rect">
              <a:avLst/>
            </a:prstGeom>
          </p:spPr>
        </p:pic>
        <p:sp>
          <p:nvSpPr>
            <p:cNvPr id="160" name="TextBox 159">
              <a:extLst>
                <a:ext uri="{FF2B5EF4-FFF2-40B4-BE49-F238E27FC236}">
                  <a16:creationId xmlns:a16="http://schemas.microsoft.com/office/drawing/2014/main" id="{92C174B4-32B2-45D8-A31D-014F0CD937A2}"/>
                </a:ext>
              </a:extLst>
            </p:cNvPr>
            <p:cNvSpPr txBox="1"/>
            <p:nvPr/>
          </p:nvSpPr>
          <p:spPr>
            <a:xfrm>
              <a:off x="8256941" y="6366315"/>
              <a:ext cx="490017" cy="262071"/>
            </a:xfrm>
            <a:prstGeom prst="rect">
              <a:avLst/>
            </a:prstGeom>
            <a:noFill/>
          </p:spPr>
          <p:txBody>
            <a:bodyPr wrap="square" rtlCol="0">
              <a:spAutoFit/>
            </a:bodyPr>
            <a:lstStyle/>
            <a:p>
              <a:r>
                <a:rPr lang="en-US" sz="1200" dirty="0">
                  <a:solidFill>
                    <a:schemeClr val="bg1"/>
                  </a:solidFill>
                </a:rPr>
                <a:t>dev3</a:t>
              </a:r>
              <a:endParaRPr lang="en-CA" sz="1200" dirty="0">
                <a:solidFill>
                  <a:schemeClr val="bg1"/>
                </a:solidFill>
              </a:endParaRPr>
            </a:p>
          </p:txBody>
        </p:sp>
        <p:pic>
          <p:nvPicPr>
            <p:cNvPr id="161" name="Graphic 160" descr="Document">
              <a:extLst>
                <a:ext uri="{FF2B5EF4-FFF2-40B4-BE49-F238E27FC236}">
                  <a16:creationId xmlns:a16="http://schemas.microsoft.com/office/drawing/2014/main" id="{963C3DF2-910D-48C4-9673-9E1FB84587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29119" y="5936629"/>
              <a:ext cx="291922" cy="284549"/>
            </a:xfrm>
            <a:prstGeom prst="rect">
              <a:avLst/>
            </a:prstGeom>
          </p:spPr>
        </p:pic>
      </p:grpSp>
      <p:sp>
        <p:nvSpPr>
          <p:cNvPr id="169" name="Rectangle 168">
            <a:extLst>
              <a:ext uri="{FF2B5EF4-FFF2-40B4-BE49-F238E27FC236}">
                <a16:creationId xmlns:a16="http://schemas.microsoft.com/office/drawing/2014/main" id="{49C6AB93-AC59-4E3F-8BF6-C4B79DFF02FD}"/>
              </a:ext>
            </a:extLst>
          </p:cNvPr>
          <p:cNvSpPr/>
          <p:nvPr/>
        </p:nvSpPr>
        <p:spPr>
          <a:xfrm>
            <a:off x="1528955" y="141512"/>
            <a:ext cx="10532641" cy="369332"/>
          </a:xfrm>
          <a:prstGeom prst="rect">
            <a:avLst/>
          </a:prstGeom>
        </p:spPr>
        <p:txBody>
          <a:bodyPr wrap="square">
            <a:spAutoFit/>
          </a:bodyPr>
          <a:lstStyle/>
          <a:p>
            <a:r>
              <a:rPr lang="en-US" b="1" dirty="0">
                <a:latin typeface="medium-content-serif-font"/>
              </a:rPr>
              <a:t>Branch:</a:t>
            </a:r>
            <a:r>
              <a:rPr lang="en-US" dirty="0">
                <a:latin typeface="medium-content-serif-font"/>
              </a:rPr>
              <a:t> A branch is an independent line of development. You can think of it as a brand new working directory.</a:t>
            </a:r>
          </a:p>
        </p:txBody>
      </p:sp>
    </p:spTree>
    <p:extLst>
      <p:ext uri="{BB962C8B-B14F-4D97-AF65-F5344CB8AC3E}">
        <p14:creationId xmlns:p14="http://schemas.microsoft.com/office/powerpoint/2010/main" val="135149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2000"/>
                                        <p:tgtEl>
                                          <p:spTgt spid="16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20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20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ppt_x"/>
                                          </p:val>
                                        </p:tav>
                                        <p:tav tm="100000">
                                          <p:val>
                                            <p:strVal val="#ppt_x"/>
                                          </p:val>
                                        </p:tav>
                                      </p:tavLst>
                                    </p:anim>
                                    <p:anim calcmode="lin" valueType="num">
                                      <p:cBhvr additive="base">
                                        <p:cTn id="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20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20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26"/>
                                        </p:tgtEl>
                                        <p:attrNameLst>
                                          <p:attrName>style.visibility</p:attrName>
                                        </p:attrNameLst>
                                      </p:cBhvr>
                                      <p:to>
                                        <p:strVal val="visible"/>
                                      </p:to>
                                    </p:set>
                                    <p:anim calcmode="lin" valueType="num">
                                      <p:cBhvr additive="base">
                                        <p:cTn id="88" dur="500" fill="hold"/>
                                        <p:tgtEl>
                                          <p:spTgt spid="126"/>
                                        </p:tgtEl>
                                        <p:attrNameLst>
                                          <p:attrName>ppt_x</p:attrName>
                                        </p:attrNameLst>
                                      </p:cBhvr>
                                      <p:tavLst>
                                        <p:tav tm="0">
                                          <p:val>
                                            <p:strVal val="#ppt_x"/>
                                          </p:val>
                                        </p:tav>
                                        <p:tav tm="100000">
                                          <p:val>
                                            <p:strVal val="#ppt_x"/>
                                          </p:val>
                                        </p:tav>
                                      </p:tavLst>
                                    </p:anim>
                                    <p:anim calcmode="lin" valueType="num">
                                      <p:cBhvr additive="base">
                                        <p:cTn id="89"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fade">
                                      <p:cBhvr>
                                        <p:cTn id="94" dur="2000"/>
                                        <p:tgtEl>
                                          <p:spTgt spid="14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20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ppt_x"/>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26" grpId="0" animBg="1"/>
      <p:bldP spid="1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BC34-70E0-4A32-830E-8FDC57B6925B}"/>
              </a:ext>
            </a:extLst>
          </p:cNvPr>
          <p:cNvSpPr>
            <a:spLocks noGrp="1"/>
          </p:cNvSpPr>
          <p:nvPr>
            <p:ph type="title"/>
          </p:nvPr>
        </p:nvSpPr>
        <p:spPr>
          <a:xfrm>
            <a:off x="1533617" y="381000"/>
            <a:ext cx="5481265" cy="510989"/>
          </a:xfrm>
        </p:spPr>
        <p:txBody>
          <a:bodyPr>
            <a:normAutofit fontScale="90000"/>
          </a:bodyPr>
          <a:lstStyle/>
          <a:p>
            <a:r>
              <a:rPr lang="en-US" dirty="0"/>
              <a:t>Demo creating a branch</a:t>
            </a:r>
            <a:endParaRPr lang="en-CA" dirty="0"/>
          </a:p>
        </p:txBody>
      </p:sp>
      <p:pic>
        <p:nvPicPr>
          <p:cNvPr id="3" name="github create branch">
            <a:hlinkClick r:id="" action="ppaction://media"/>
            <a:extLst>
              <a:ext uri="{FF2B5EF4-FFF2-40B4-BE49-F238E27FC236}">
                <a16:creationId xmlns:a16="http://schemas.microsoft.com/office/drawing/2014/main" id="{2BAB6579-A43E-4120-B754-6A945D023E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6012" y="1030942"/>
            <a:ext cx="9769536" cy="5495364"/>
          </a:xfrm>
          <a:prstGeom prst="rect">
            <a:avLst/>
          </a:prstGeom>
        </p:spPr>
      </p:pic>
    </p:spTree>
    <p:extLst>
      <p:ext uri="{BB962C8B-B14F-4D97-AF65-F5344CB8AC3E}">
        <p14:creationId xmlns:p14="http://schemas.microsoft.com/office/powerpoint/2010/main" val="26919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125672" y="1248241"/>
            <a:ext cx="2063238" cy="388113"/>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1623449" y="1986689"/>
            <a:ext cx="839642" cy="830852"/>
          </a:xfrm>
          <a:prstGeom prst="rect">
            <a:avLst/>
          </a:prstGeom>
        </p:spPr>
      </p:pic>
      <p:pic>
        <p:nvPicPr>
          <p:cNvPr id="8" name="Picture 7" descr="A close up of a logo&#10;&#10;Description automatically generated">
            <a:extLst>
              <a:ext uri="{FF2B5EF4-FFF2-40B4-BE49-F238E27FC236}">
                <a16:creationId xmlns:a16="http://schemas.microsoft.com/office/drawing/2014/main" id="{AF5F9EB5-239E-412A-908C-053BA265E3E8}"/>
              </a:ext>
            </a:extLst>
          </p:cNvPr>
          <p:cNvPicPr>
            <a:picLocks noChangeAspect="1"/>
          </p:cNvPicPr>
          <p:nvPr/>
        </p:nvPicPr>
        <p:blipFill>
          <a:blip r:embed="rId3"/>
          <a:stretch>
            <a:fillRect/>
          </a:stretch>
        </p:blipFill>
        <p:spPr>
          <a:xfrm>
            <a:off x="3166265" y="4425126"/>
            <a:ext cx="1036092" cy="1025245"/>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4"/>
          <a:stretch>
            <a:fillRect/>
          </a:stretch>
        </p:blipFill>
        <p:spPr>
          <a:xfrm>
            <a:off x="4610716" y="1610219"/>
            <a:ext cx="1140863" cy="1128919"/>
          </a:xfrm>
          <a:prstGeom prst="rect">
            <a:avLst/>
          </a:prstGeom>
        </p:spPr>
      </p:pic>
      <p:pic>
        <p:nvPicPr>
          <p:cNvPr id="19" name="Picture 18" descr="A close up of a logo&#10;&#10;Description automatically generated">
            <a:extLst>
              <a:ext uri="{FF2B5EF4-FFF2-40B4-BE49-F238E27FC236}">
                <a16:creationId xmlns:a16="http://schemas.microsoft.com/office/drawing/2014/main" id="{09A11EF7-5235-4B92-9250-B81E3F735353}"/>
              </a:ext>
            </a:extLst>
          </p:cNvPr>
          <p:cNvPicPr>
            <a:picLocks noChangeAspect="1"/>
          </p:cNvPicPr>
          <p:nvPr/>
        </p:nvPicPr>
        <p:blipFill>
          <a:blip r:embed="rId2"/>
          <a:stretch>
            <a:fillRect/>
          </a:stretch>
        </p:blipFill>
        <p:spPr>
          <a:xfrm>
            <a:off x="7043248" y="5415877"/>
            <a:ext cx="839642" cy="830852"/>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a:off x="2781640" y="2321739"/>
            <a:ext cx="1486631" cy="188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C5F7F80-EC44-42E6-BC92-3713714A1C26}"/>
              </a:ext>
            </a:extLst>
          </p:cNvPr>
          <p:cNvSpPr/>
          <p:nvPr/>
        </p:nvSpPr>
        <p:spPr>
          <a:xfrm rot="18080917">
            <a:off x="3304180" y="3651392"/>
            <a:ext cx="1913449" cy="1783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22144AA9-46D4-4D15-8F16-46DD98C4CB29}"/>
              </a:ext>
            </a:extLst>
          </p:cNvPr>
          <p:cNvSpPr/>
          <p:nvPr/>
        </p:nvSpPr>
        <p:spPr>
          <a:xfrm rot="14091905">
            <a:off x="4629521" y="3934388"/>
            <a:ext cx="2968598" cy="1618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6415897" y="1084082"/>
            <a:ext cx="5701892" cy="3182679"/>
          </a:xfrm>
          <a:prstGeom prst="wedgeRoundRectCallout">
            <a:avLst>
              <a:gd name="adj1" fmla="val -63869"/>
              <a:gd name="adj2" fmla="val -204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9" name="Speech Bubble: Rectangle with Corners Rounded 28">
            <a:extLst>
              <a:ext uri="{FF2B5EF4-FFF2-40B4-BE49-F238E27FC236}">
                <a16:creationId xmlns:a16="http://schemas.microsoft.com/office/drawing/2014/main" id="{A227F939-5E5F-41F2-8238-5239B491D992}"/>
              </a:ext>
            </a:extLst>
          </p:cNvPr>
          <p:cNvSpPr/>
          <p:nvPr/>
        </p:nvSpPr>
        <p:spPr>
          <a:xfrm>
            <a:off x="8559238" y="5275237"/>
            <a:ext cx="1526708" cy="1500677"/>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 name="Graphic 29" descr="Open folder">
            <a:extLst>
              <a:ext uri="{FF2B5EF4-FFF2-40B4-BE49-F238E27FC236}">
                <a16:creationId xmlns:a16="http://schemas.microsoft.com/office/drawing/2014/main" id="{D4CF38E6-90FE-4040-987F-E2C9DABF73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5900" y="5781799"/>
            <a:ext cx="646452" cy="858492"/>
          </a:xfrm>
          <a:prstGeom prst="rect">
            <a:avLst/>
          </a:prstGeom>
        </p:spPr>
      </p:pic>
      <p:sp>
        <p:nvSpPr>
          <p:cNvPr id="31" name="TextBox 30">
            <a:extLst>
              <a:ext uri="{FF2B5EF4-FFF2-40B4-BE49-F238E27FC236}">
                <a16:creationId xmlns:a16="http://schemas.microsoft.com/office/drawing/2014/main" id="{530B38F7-3C73-4BC8-A1B0-CB4F5E71B6F2}"/>
              </a:ext>
            </a:extLst>
          </p:cNvPr>
          <p:cNvSpPr txBox="1"/>
          <p:nvPr/>
        </p:nvSpPr>
        <p:spPr>
          <a:xfrm>
            <a:off x="8679933" y="6510920"/>
            <a:ext cx="1137505" cy="258742"/>
          </a:xfrm>
          <a:prstGeom prst="rect">
            <a:avLst/>
          </a:prstGeom>
          <a:noFill/>
        </p:spPr>
        <p:txBody>
          <a:bodyPr wrap="none" rtlCol="0">
            <a:spAutoFit/>
          </a:bodyPr>
          <a:lstStyle/>
          <a:p>
            <a:r>
              <a:rPr lang="en-US" sz="1000" dirty="0"/>
              <a:t>Local Repository</a:t>
            </a:r>
            <a:endParaRPr lang="en-CA" sz="1000" dirty="0"/>
          </a:p>
        </p:txBody>
      </p:sp>
      <p:grpSp>
        <p:nvGrpSpPr>
          <p:cNvPr id="37" name="Group 36">
            <a:extLst>
              <a:ext uri="{FF2B5EF4-FFF2-40B4-BE49-F238E27FC236}">
                <a16:creationId xmlns:a16="http://schemas.microsoft.com/office/drawing/2014/main" id="{45B824B9-67BC-47BC-9E4D-B4D10DB5B8AE}"/>
              </a:ext>
            </a:extLst>
          </p:cNvPr>
          <p:cNvGrpSpPr/>
          <p:nvPr/>
        </p:nvGrpSpPr>
        <p:grpSpPr>
          <a:xfrm>
            <a:off x="8679933" y="5501732"/>
            <a:ext cx="1069540" cy="426433"/>
            <a:chOff x="7588546" y="977439"/>
            <a:chExt cx="2352019" cy="929315"/>
          </a:xfrm>
        </p:grpSpPr>
        <p:pic>
          <p:nvPicPr>
            <p:cNvPr id="38" name="Graphic 37" descr="Document">
              <a:extLst>
                <a:ext uri="{FF2B5EF4-FFF2-40B4-BE49-F238E27FC236}">
                  <a16:creationId xmlns:a16="http://schemas.microsoft.com/office/drawing/2014/main" id="{8ACF1619-8764-4938-8C23-116F95C2D0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9" name="Graphic 38" descr="Document">
              <a:extLst>
                <a:ext uri="{FF2B5EF4-FFF2-40B4-BE49-F238E27FC236}">
                  <a16:creationId xmlns:a16="http://schemas.microsoft.com/office/drawing/2014/main" id="{40429895-B3E0-45D5-A6F7-860EB32435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0" name="Graphic 39" descr="Document">
              <a:extLst>
                <a:ext uri="{FF2B5EF4-FFF2-40B4-BE49-F238E27FC236}">
                  <a16:creationId xmlns:a16="http://schemas.microsoft.com/office/drawing/2014/main" id="{919ADDF4-68F2-42D0-A3BF-0BAA0517D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grpSp>
        <p:nvGrpSpPr>
          <p:cNvPr id="42" name="Group 41">
            <a:extLst>
              <a:ext uri="{FF2B5EF4-FFF2-40B4-BE49-F238E27FC236}">
                <a16:creationId xmlns:a16="http://schemas.microsoft.com/office/drawing/2014/main" id="{1C393E5A-A1E0-48D9-8293-D0B49FDAB509}"/>
              </a:ext>
            </a:extLst>
          </p:cNvPr>
          <p:cNvGrpSpPr/>
          <p:nvPr/>
        </p:nvGrpSpPr>
        <p:grpSpPr>
          <a:xfrm>
            <a:off x="4705742" y="4479441"/>
            <a:ext cx="1526708" cy="1500677"/>
            <a:chOff x="8045746" y="4565427"/>
            <a:chExt cx="1437619" cy="1428058"/>
          </a:xfrm>
        </p:grpSpPr>
        <p:sp>
          <p:nvSpPr>
            <p:cNvPr id="43" name="Speech Bubble: Rectangle with Corners Rounded 42">
              <a:extLst>
                <a:ext uri="{FF2B5EF4-FFF2-40B4-BE49-F238E27FC236}">
                  <a16:creationId xmlns:a16="http://schemas.microsoft.com/office/drawing/2014/main" id="{779E0143-3A05-4A4A-98EC-8C41AE0550CC}"/>
                </a:ext>
              </a:extLst>
            </p:cNvPr>
            <p:cNvSpPr/>
            <p:nvPr/>
          </p:nvSpPr>
          <p:spPr>
            <a:xfrm>
              <a:off x="8045746" y="4565427"/>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Graphic 43" descr="Open folder">
              <a:extLst>
                <a:ext uri="{FF2B5EF4-FFF2-40B4-BE49-F238E27FC236}">
                  <a16:creationId xmlns:a16="http://schemas.microsoft.com/office/drawing/2014/main" id="{307A7720-641A-4786-88F9-B67EE77819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595" y="5047476"/>
              <a:ext cx="608729" cy="816949"/>
            </a:xfrm>
            <a:prstGeom prst="rect">
              <a:avLst/>
            </a:prstGeom>
          </p:spPr>
        </p:pic>
        <p:sp>
          <p:nvSpPr>
            <p:cNvPr id="45" name="TextBox 44">
              <a:extLst>
                <a:ext uri="{FF2B5EF4-FFF2-40B4-BE49-F238E27FC236}">
                  <a16:creationId xmlns:a16="http://schemas.microsoft.com/office/drawing/2014/main" id="{FCAB401C-E455-406B-954E-8570D9420B67}"/>
                </a:ext>
              </a:extLst>
            </p:cNvPr>
            <p:cNvSpPr txBox="1"/>
            <p:nvPr/>
          </p:nvSpPr>
          <p:spPr>
            <a:xfrm>
              <a:off x="8159398" y="5741314"/>
              <a:ext cx="1071127" cy="246221"/>
            </a:xfrm>
            <a:prstGeom prst="rect">
              <a:avLst/>
            </a:prstGeom>
            <a:noFill/>
          </p:spPr>
          <p:txBody>
            <a:bodyPr wrap="none" rtlCol="0">
              <a:spAutoFit/>
            </a:bodyPr>
            <a:lstStyle/>
            <a:p>
              <a:r>
                <a:rPr lang="en-US" sz="1000" dirty="0"/>
                <a:t>Local Repository</a:t>
              </a:r>
              <a:endParaRPr lang="en-CA" sz="1000" dirty="0"/>
            </a:p>
          </p:txBody>
        </p:sp>
        <p:grpSp>
          <p:nvGrpSpPr>
            <p:cNvPr id="46" name="Group 45">
              <a:extLst>
                <a:ext uri="{FF2B5EF4-FFF2-40B4-BE49-F238E27FC236}">
                  <a16:creationId xmlns:a16="http://schemas.microsoft.com/office/drawing/2014/main" id="{358F1B66-B382-4D12-9445-1CE98B66EF75}"/>
                </a:ext>
              </a:extLst>
            </p:cNvPr>
            <p:cNvGrpSpPr/>
            <p:nvPr/>
          </p:nvGrpSpPr>
          <p:grpSpPr>
            <a:xfrm>
              <a:off x="8159398" y="4780962"/>
              <a:ext cx="1007128" cy="405798"/>
              <a:chOff x="7588546" y="977439"/>
              <a:chExt cx="2352019" cy="929315"/>
            </a:xfrm>
          </p:grpSpPr>
          <p:pic>
            <p:nvPicPr>
              <p:cNvPr id="47" name="Graphic 46" descr="Document">
                <a:extLst>
                  <a:ext uri="{FF2B5EF4-FFF2-40B4-BE49-F238E27FC236}">
                    <a16:creationId xmlns:a16="http://schemas.microsoft.com/office/drawing/2014/main" id="{E965DD15-88C9-45CF-9C30-74C82943B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48" name="Graphic 47" descr="Document">
                <a:extLst>
                  <a:ext uri="{FF2B5EF4-FFF2-40B4-BE49-F238E27FC236}">
                    <a16:creationId xmlns:a16="http://schemas.microsoft.com/office/drawing/2014/main" id="{9ECCAA11-2FA6-436D-9354-0CE185B3A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9" name="Graphic 48" descr="Document">
                <a:extLst>
                  <a:ext uri="{FF2B5EF4-FFF2-40B4-BE49-F238E27FC236}">
                    <a16:creationId xmlns:a16="http://schemas.microsoft.com/office/drawing/2014/main" id="{077E1F65-6415-4BE0-94BC-982F84481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grpSp>
      <p:sp>
        <p:nvSpPr>
          <p:cNvPr id="51" name="Speech Bubble: Rectangle with Corners Rounded 50">
            <a:extLst>
              <a:ext uri="{FF2B5EF4-FFF2-40B4-BE49-F238E27FC236}">
                <a16:creationId xmlns:a16="http://schemas.microsoft.com/office/drawing/2014/main" id="{69168DCB-2E90-4166-B246-E85521C58531}"/>
              </a:ext>
            </a:extLst>
          </p:cNvPr>
          <p:cNvSpPr/>
          <p:nvPr/>
        </p:nvSpPr>
        <p:spPr>
          <a:xfrm>
            <a:off x="1956678" y="3060495"/>
            <a:ext cx="1526708" cy="1500677"/>
          </a:xfrm>
          <a:prstGeom prst="wedgeRoundRectCallout">
            <a:avLst>
              <a:gd name="adj1" fmla="val -52612"/>
              <a:gd name="adj2" fmla="val -645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2" name="Graphic 51" descr="Open folder">
            <a:extLst>
              <a:ext uri="{FF2B5EF4-FFF2-40B4-BE49-F238E27FC236}">
                <a16:creationId xmlns:a16="http://schemas.microsoft.com/office/drawing/2014/main" id="{48383502-A4D4-42BB-9FC6-E2B7D71A5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3340" y="3567057"/>
            <a:ext cx="646452" cy="858492"/>
          </a:xfrm>
          <a:prstGeom prst="rect">
            <a:avLst/>
          </a:prstGeom>
        </p:spPr>
      </p:pic>
      <p:sp>
        <p:nvSpPr>
          <p:cNvPr id="53" name="TextBox 52">
            <a:extLst>
              <a:ext uri="{FF2B5EF4-FFF2-40B4-BE49-F238E27FC236}">
                <a16:creationId xmlns:a16="http://schemas.microsoft.com/office/drawing/2014/main" id="{17660CE8-FD3A-4AA2-BB58-3DDEE22D0CE0}"/>
              </a:ext>
            </a:extLst>
          </p:cNvPr>
          <p:cNvSpPr txBox="1"/>
          <p:nvPr/>
        </p:nvSpPr>
        <p:spPr>
          <a:xfrm>
            <a:off x="2077373" y="4296178"/>
            <a:ext cx="1137505" cy="258742"/>
          </a:xfrm>
          <a:prstGeom prst="rect">
            <a:avLst/>
          </a:prstGeom>
          <a:noFill/>
        </p:spPr>
        <p:txBody>
          <a:bodyPr wrap="none" rtlCol="0">
            <a:spAutoFit/>
          </a:bodyPr>
          <a:lstStyle/>
          <a:p>
            <a:r>
              <a:rPr lang="en-US" sz="1000" dirty="0"/>
              <a:t>Local Repository</a:t>
            </a:r>
            <a:endParaRPr lang="en-CA" sz="1000" dirty="0"/>
          </a:p>
        </p:txBody>
      </p:sp>
      <p:grpSp>
        <p:nvGrpSpPr>
          <p:cNvPr id="54" name="Group 53">
            <a:extLst>
              <a:ext uri="{FF2B5EF4-FFF2-40B4-BE49-F238E27FC236}">
                <a16:creationId xmlns:a16="http://schemas.microsoft.com/office/drawing/2014/main" id="{16FCFCC9-867E-4A6C-A690-AA7B493CDE64}"/>
              </a:ext>
            </a:extLst>
          </p:cNvPr>
          <p:cNvGrpSpPr/>
          <p:nvPr/>
        </p:nvGrpSpPr>
        <p:grpSpPr>
          <a:xfrm>
            <a:off x="2077373" y="3286990"/>
            <a:ext cx="1069540" cy="426434"/>
            <a:chOff x="7588546" y="977439"/>
            <a:chExt cx="2352019" cy="929315"/>
          </a:xfrm>
        </p:grpSpPr>
        <p:pic>
          <p:nvPicPr>
            <p:cNvPr id="55" name="Graphic 54" descr="Document">
              <a:extLst>
                <a:ext uri="{FF2B5EF4-FFF2-40B4-BE49-F238E27FC236}">
                  <a16:creationId xmlns:a16="http://schemas.microsoft.com/office/drawing/2014/main" id="{B0748FD6-A2B8-42DA-9AE9-80FBC0A429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56" name="Graphic 55" descr="Document">
              <a:extLst>
                <a:ext uri="{FF2B5EF4-FFF2-40B4-BE49-F238E27FC236}">
                  <a16:creationId xmlns:a16="http://schemas.microsoft.com/office/drawing/2014/main" id="{B7C43903-1D80-415B-8156-23242A4308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57" name="Graphic 56" descr="Document">
              <a:extLst>
                <a:ext uri="{FF2B5EF4-FFF2-40B4-BE49-F238E27FC236}">
                  <a16:creationId xmlns:a16="http://schemas.microsoft.com/office/drawing/2014/main" id="{61C5D5CD-A724-484E-9427-5384FB83DB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3" name="Flowchart: Document 2">
            <a:extLst>
              <a:ext uri="{FF2B5EF4-FFF2-40B4-BE49-F238E27FC236}">
                <a16:creationId xmlns:a16="http://schemas.microsoft.com/office/drawing/2014/main" id="{28CA48F5-5551-4EA8-A2A4-0E514FB31E3C}"/>
              </a:ext>
            </a:extLst>
          </p:cNvPr>
          <p:cNvSpPr/>
          <p:nvPr/>
        </p:nvSpPr>
        <p:spPr>
          <a:xfrm>
            <a:off x="6546916" y="1498862"/>
            <a:ext cx="2064470" cy="1866507"/>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Document 49">
            <a:extLst>
              <a:ext uri="{FF2B5EF4-FFF2-40B4-BE49-F238E27FC236}">
                <a16:creationId xmlns:a16="http://schemas.microsoft.com/office/drawing/2014/main" id="{4EF388AD-7987-42D9-86CD-327F4EF0DE57}"/>
              </a:ext>
            </a:extLst>
          </p:cNvPr>
          <p:cNvSpPr/>
          <p:nvPr/>
        </p:nvSpPr>
        <p:spPr>
          <a:xfrm>
            <a:off x="10023946" y="1492018"/>
            <a:ext cx="1926138" cy="1794972"/>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2AFCAA17-7158-438C-9EB2-C047D4D20B18}"/>
              </a:ext>
            </a:extLst>
          </p:cNvPr>
          <p:cNvGrpSpPr/>
          <p:nvPr/>
        </p:nvGrpSpPr>
        <p:grpSpPr>
          <a:xfrm>
            <a:off x="6928172" y="1670747"/>
            <a:ext cx="1219540" cy="1337504"/>
            <a:chOff x="6928172" y="1670747"/>
            <a:chExt cx="1219540" cy="1337504"/>
          </a:xfrm>
        </p:grpSpPr>
        <p:pic>
          <p:nvPicPr>
            <p:cNvPr id="60" name="Graphic 59" descr="Open folder">
              <a:extLst>
                <a:ext uri="{FF2B5EF4-FFF2-40B4-BE49-F238E27FC236}">
                  <a16:creationId xmlns:a16="http://schemas.microsoft.com/office/drawing/2014/main" id="{A28C6498-C8A0-43D9-90D5-1D4289BD32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5899" y="1972869"/>
              <a:ext cx="1056938" cy="858492"/>
            </a:xfrm>
            <a:prstGeom prst="rect">
              <a:avLst/>
            </a:prstGeom>
          </p:spPr>
        </p:pic>
        <p:sp>
          <p:nvSpPr>
            <p:cNvPr id="61" name="TextBox 60">
              <a:extLst>
                <a:ext uri="{FF2B5EF4-FFF2-40B4-BE49-F238E27FC236}">
                  <a16:creationId xmlns:a16="http://schemas.microsoft.com/office/drawing/2014/main" id="{946BCC48-01B8-426B-830C-EF95B0933B98}"/>
                </a:ext>
              </a:extLst>
            </p:cNvPr>
            <p:cNvSpPr txBox="1"/>
            <p:nvPr/>
          </p:nvSpPr>
          <p:spPr>
            <a:xfrm>
              <a:off x="7082997" y="2762030"/>
              <a:ext cx="1064715" cy="246221"/>
            </a:xfrm>
            <a:prstGeom prst="rect">
              <a:avLst/>
            </a:prstGeom>
            <a:noFill/>
          </p:spPr>
          <p:txBody>
            <a:bodyPr wrap="none" rtlCol="0">
              <a:spAutoFit/>
            </a:bodyPr>
            <a:lstStyle/>
            <a:p>
              <a:r>
                <a:rPr lang="en-US" sz="1000" dirty="0"/>
                <a:t>Hello Repository</a:t>
              </a:r>
              <a:endParaRPr lang="en-CA" sz="1000" dirty="0"/>
            </a:p>
          </p:txBody>
        </p:sp>
        <p:grpSp>
          <p:nvGrpSpPr>
            <p:cNvPr id="62" name="Group 61">
              <a:extLst>
                <a:ext uri="{FF2B5EF4-FFF2-40B4-BE49-F238E27FC236}">
                  <a16:creationId xmlns:a16="http://schemas.microsoft.com/office/drawing/2014/main" id="{706F61D9-410A-4B69-8274-63649C9999F3}"/>
                </a:ext>
              </a:extLst>
            </p:cNvPr>
            <p:cNvGrpSpPr/>
            <p:nvPr/>
          </p:nvGrpSpPr>
          <p:grpSpPr>
            <a:xfrm>
              <a:off x="6928172" y="1670747"/>
              <a:ext cx="1069540" cy="426433"/>
              <a:chOff x="7588546" y="977439"/>
              <a:chExt cx="2352019" cy="929315"/>
            </a:xfrm>
          </p:grpSpPr>
          <p:pic>
            <p:nvPicPr>
              <p:cNvPr id="63" name="Graphic 62" descr="Document">
                <a:extLst>
                  <a:ext uri="{FF2B5EF4-FFF2-40B4-BE49-F238E27FC236}">
                    <a16:creationId xmlns:a16="http://schemas.microsoft.com/office/drawing/2014/main" id="{0C73EE00-57FC-4638-9CE7-7935E42739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64" name="Graphic 63" descr="Document">
                <a:extLst>
                  <a:ext uri="{FF2B5EF4-FFF2-40B4-BE49-F238E27FC236}">
                    <a16:creationId xmlns:a16="http://schemas.microsoft.com/office/drawing/2014/main" id="{9AB0DD59-F5C9-4E32-8928-2D6A2813F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65" name="Graphic 64" descr="Document">
                <a:extLst>
                  <a:ext uri="{FF2B5EF4-FFF2-40B4-BE49-F238E27FC236}">
                    <a16:creationId xmlns:a16="http://schemas.microsoft.com/office/drawing/2014/main" id="{04D9DEF0-7628-425F-8874-ECE5ADEDBA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66" name="TextBox 65">
              <a:extLst>
                <a:ext uri="{FF2B5EF4-FFF2-40B4-BE49-F238E27FC236}">
                  <a16:creationId xmlns:a16="http://schemas.microsoft.com/office/drawing/2014/main" id="{9F19EC5B-652E-4D94-98B2-2DB8F998CFBB}"/>
                </a:ext>
              </a:extLst>
            </p:cNvPr>
            <p:cNvSpPr txBox="1"/>
            <p:nvPr/>
          </p:nvSpPr>
          <p:spPr>
            <a:xfrm>
              <a:off x="7267306" y="2373460"/>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sp>
        <p:nvSpPr>
          <p:cNvPr id="4" name="TextBox 3">
            <a:extLst>
              <a:ext uri="{FF2B5EF4-FFF2-40B4-BE49-F238E27FC236}">
                <a16:creationId xmlns:a16="http://schemas.microsoft.com/office/drawing/2014/main" id="{A83B0612-FE8D-408C-9027-5355A98DC260}"/>
              </a:ext>
            </a:extLst>
          </p:cNvPr>
          <p:cNvSpPr txBox="1"/>
          <p:nvPr/>
        </p:nvSpPr>
        <p:spPr>
          <a:xfrm>
            <a:off x="6647536" y="3398143"/>
            <a:ext cx="1631066" cy="369332"/>
          </a:xfrm>
          <a:prstGeom prst="rect">
            <a:avLst/>
          </a:prstGeom>
          <a:noFill/>
        </p:spPr>
        <p:txBody>
          <a:bodyPr wrap="square" rtlCol="0">
            <a:spAutoFit/>
          </a:bodyPr>
          <a:lstStyle/>
          <a:p>
            <a:r>
              <a:rPr lang="en-US" dirty="0"/>
              <a:t>Tapas Account</a:t>
            </a:r>
            <a:endParaRPr lang="en-CA" dirty="0"/>
          </a:p>
        </p:txBody>
      </p:sp>
      <p:sp>
        <p:nvSpPr>
          <p:cNvPr id="67" name="TextBox 66">
            <a:extLst>
              <a:ext uri="{FF2B5EF4-FFF2-40B4-BE49-F238E27FC236}">
                <a16:creationId xmlns:a16="http://schemas.microsoft.com/office/drawing/2014/main" id="{54C961E8-771F-4D70-8261-C6C1E7112DC9}"/>
              </a:ext>
            </a:extLst>
          </p:cNvPr>
          <p:cNvSpPr txBox="1"/>
          <p:nvPr/>
        </p:nvSpPr>
        <p:spPr>
          <a:xfrm>
            <a:off x="10098881" y="3365369"/>
            <a:ext cx="1631066" cy="369332"/>
          </a:xfrm>
          <a:prstGeom prst="rect">
            <a:avLst/>
          </a:prstGeom>
          <a:noFill/>
        </p:spPr>
        <p:txBody>
          <a:bodyPr wrap="square" rtlCol="0">
            <a:spAutoFit/>
          </a:bodyPr>
          <a:lstStyle/>
          <a:p>
            <a:r>
              <a:rPr lang="en-US" dirty="0"/>
              <a:t>David Account</a:t>
            </a:r>
            <a:endParaRPr lang="en-CA" dirty="0"/>
          </a:p>
        </p:txBody>
      </p:sp>
      <p:pic>
        <p:nvPicPr>
          <p:cNvPr id="7" name="Graphic 6" descr="Arrow: Slight curve">
            <a:extLst>
              <a:ext uri="{FF2B5EF4-FFF2-40B4-BE49-F238E27FC236}">
                <a16:creationId xmlns:a16="http://schemas.microsoft.com/office/drawing/2014/main" id="{7F356D4D-1907-40CF-889F-6AD68CAFEC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5317" y="1952838"/>
            <a:ext cx="1164996" cy="766971"/>
          </a:xfrm>
          <a:prstGeom prst="rect">
            <a:avLst/>
          </a:prstGeom>
        </p:spPr>
      </p:pic>
      <p:grpSp>
        <p:nvGrpSpPr>
          <p:cNvPr id="69" name="Group 68">
            <a:extLst>
              <a:ext uri="{FF2B5EF4-FFF2-40B4-BE49-F238E27FC236}">
                <a16:creationId xmlns:a16="http://schemas.microsoft.com/office/drawing/2014/main" id="{A87F7763-31F7-41E7-AF30-B46229759DF9}"/>
              </a:ext>
            </a:extLst>
          </p:cNvPr>
          <p:cNvGrpSpPr/>
          <p:nvPr/>
        </p:nvGrpSpPr>
        <p:grpSpPr>
          <a:xfrm>
            <a:off x="10384665" y="1559195"/>
            <a:ext cx="1219540" cy="1337504"/>
            <a:chOff x="6928172" y="1670747"/>
            <a:chExt cx="1219540" cy="1337504"/>
          </a:xfrm>
        </p:grpSpPr>
        <p:pic>
          <p:nvPicPr>
            <p:cNvPr id="70" name="Graphic 69" descr="Open folder">
              <a:extLst>
                <a:ext uri="{FF2B5EF4-FFF2-40B4-BE49-F238E27FC236}">
                  <a16:creationId xmlns:a16="http://schemas.microsoft.com/office/drawing/2014/main" id="{EC7DC3EB-EA59-4853-A95F-E1B5A439B0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5899" y="1972869"/>
              <a:ext cx="1056938" cy="858492"/>
            </a:xfrm>
            <a:prstGeom prst="rect">
              <a:avLst/>
            </a:prstGeom>
          </p:spPr>
        </p:pic>
        <p:sp>
          <p:nvSpPr>
            <p:cNvPr id="71" name="TextBox 70">
              <a:extLst>
                <a:ext uri="{FF2B5EF4-FFF2-40B4-BE49-F238E27FC236}">
                  <a16:creationId xmlns:a16="http://schemas.microsoft.com/office/drawing/2014/main" id="{06ADF3E3-943C-4178-B04F-2BECCB51F9E7}"/>
                </a:ext>
              </a:extLst>
            </p:cNvPr>
            <p:cNvSpPr txBox="1"/>
            <p:nvPr/>
          </p:nvSpPr>
          <p:spPr>
            <a:xfrm>
              <a:off x="7082997" y="2762030"/>
              <a:ext cx="1064715" cy="246221"/>
            </a:xfrm>
            <a:prstGeom prst="rect">
              <a:avLst/>
            </a:prstGeom>
            <a:noFill/>
          </p:spPr>
          <p:txBody>
            <a:bodyPr wrap="none" rtlCol="0">
              <a:spAutoFit/>
            </a:bodyPr>
            <a:lstStyle/>
            <a:p>
              <a:r>
                <a:rPr lang="en-US" sz="1000" dirty="0"/>
                <a:t>Hello Repository</a:t>
              </a:r>
              <a:endParaRPr lang="en-CA" sz="1000" dirty="0"/>
            </a:p>
          </p:txBody>
        </p:sp>
        <p:grpSp>
          <p:nvGrpSpPr>
            <p:cNvPr id="72" name="Group 71">
              <a:extLst>
                <a:ext uri="{FF2B5EF4-FFF2-40B4-BE49-F238E27FC236}">
                  <a16:creationId xmlns:a16="http://schemas.microsoft.com/office/drawing/2014/main" id="{029D3295-7FE2-47FA-A746-13A8FFD2A9C5}"/>
                </a:ext>
              </a:extLst>
            </p:cNvPr>
            <p:cNvGrpSpPr/>
            <p:nvPr/>
          </p:nvGrpSpPr>
          <p:grpSpPr>
            <a:xfrm>
              <a:off x="6928172" y="1670747"/>
              <a:ext cx="1069540" cy="426433"/>
              <a:chOff x="7588546" y="977439"/>
              <a:chExt cx="2352019" cy="929315"/>
            </a:xfrm>
          </p:grpSpPr>
          <p:pic>
            <p:nvPicPr>
              <p:cNvPr id="74" name="Graphic 73" descr="Document">
                <a:extLst>
                  <a:ext uri="{FF2B5EF4-FFF2-40B4-BE49-F238E27FC236}">
                    <a16:creationId xmlns:a16="http://schemas.microsoft.com/office/drawing/2014/main" id="{A834A767-9179-4F59-9C4E-212C361D37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75" name="Graphic 74" descr="Document">
                <a:extLst>
                  <a:ext uri="{FF2B5EF4-FFF2-40B4-BE49-F238E27FC236}">
                    <a16:creationId xmlns:a16="http://schemas.microsoft.com/office/drawing/2014/main" id="{465B1F60-8F31-4B3B-9B36-AF82BBB230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76" name="Graphic 75" descr="Document">
                <a:extLst>
                  <a:ext uri="{FF2B5EF4-FFF2-40B4-BE49-F238E27FC236}">
                    <a16:creationId xmlns:a16="http://schemas.microsoft.com/office/drawing/2014/main" id="{2B44040D-DDD0-4FDD-884B-6D9E8BE66C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73" name="TextBox 72">
              <a:extLst>
                <a:ext uri="{FF2B5EF4-FFF2-40B4-BE49-F238E27FC236}">
                  <a16:creationId xmlns:a16="http://schemas.microsoft.com/office/drawing/2014/main" id="{D3CE8864-793D-489D-B7E4-159987C2F41A}"/>
                </a:ext>
              </a:extLst>
            </p:cNvPr>
            <p:cNvSpPr txBox="1"/>
            <p:nvPr/>
          </p:nvSpPr>
          <p:spPr>
            <a:xfrm>
              <a:off x="7267306" y="2373460"/>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sp>
        <p:nvSpPr>
          <p:cNvPr id="11" name="Rectangle 10">
            <a:extLst>
              <a:ext uri="{FF2B5EF4-FFF2-40B4-BE49-F238E27FC236}">
                <a16:creationId xmlns:a16="http://schemas.microsoft.com/office/drawing/2014/main" id="{73D5D694-97EB-4E87-948A-C9FE531F8BB5}"/>
              </a:ext>
            </a:extLst>
          </p:cNvPr>
          <p:cNvSpPr/>
          <p:nvPr/>
        </p:nvSpPr>
        <p:spPr>
          <a:xfrm>
            <a:off x="1621408" y="258229"/>
            <a:ext cx="10174524" cy="369332"/>
          </a:xfrm>
          <a:prstGeom prst="rect">
            <a:avLst/>
          </a:prstGeom>
        </p:spPr>
        <p:txBody>
          <a:bodyPr wrap="square">
            <a:spAutoFit/>
          </a:bodyPr>
          <a:lstStyle/>
          <a:p>
            <a:r>
              <a:rPr lang="en-US" b="1" dirty="0">
                <a:latin typeface="medium-content-serif-font"/>
              </a:rPr>
              <a:t>Fork: </a:t>
            </a:r>
            <a:r>
              <a:rPr lang="en-US" dirty="0">
                <a:latin typeface="medium-content-serif-font"/>
              </a:rPr>
              <a:t>A fork is a personal copy of another user’s repository that lives on your account.</a:t>
            </a:r>
          </a:p>
        </p:txBody>
      </p:sp>
      <p:sp>
        <p:nvSpPr>
          <p:cNvPr id="2" name="TextBox 1">
            <a:extLst>
              <a:ext uri="{FF2B5EF4-FFF2-40B4-BE49-F238E27FC236}">
                <a16:creationId xmlns:a16="http://schemas.microsoft.com/office/drawing/2014/main" id="{B1EC8CF6-5518-4C0D-9608-3D2E7A8FAAFC}"/>
              </a:ext>
            </a:extLst>
          </p:cNvPr>
          <p:cNvSpPr txBox="1"/>
          <p:nvPr/>
        </p:nvSpPr>
        <p:spPr>
          <a:xfrm>
            <a:off x="9004628" y="2570210"/>
            <a:ext cx="631904" cy="369332"/>
          </a:xfrm>
          <a:prstGeom prst="rect">
            <a:avLst/>
          </a:prstGeom>
          <a:noFill/>
        </p:spPr>
        <p:txBody>
          <a:bodyPr wrap="none" rtlCol="0">
            <a:spAutoFit/>
          </a:bodyPr>
          <a:lstStyle/>
          <a:p>
            <a:r>
              <a:rPr lang="en-US" b="1" dirty="0"/>
              <a:t>Fork</a:t>
            </a:r>
            <a:endParaRPr lang="en-CA" b="1" dirty="0"/>
          </a:p>
        </p:txBody>
      </p:sp>
    </p:spTree>
    <p:extLst>
      <p:ext uri="{BB962C8B-B14F-4D97-AF65-F5344CB8AC3E}">
        <p14:creationId xmlns:p14="http://schemas.microsoft.com/office/powerpoint/2010/main" val="58721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20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574461" y="1542270"/>
            <a:ext cx="1942840" cy="369332"/>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2235835" y="2218445"/>
            <a:ext cx="790646" cy="790646"/>
          </a:xfrm>
          <a:prstGeom prst="rect">
            <a:avLst/>
          </a:prstGeom>
        </p:spPr>
      </p:pic>
      <p:pic>
        <p:nvPicPr>
          <p:cNvPr id="8" name="Picture 7" descr="A close up of a logo&#10;&#10;Description automatically generated">
            <a:extLst>
              <a:ext uri="{FF2B5EF4-FFF2-40B4-BE49-F238E27FC236}">
                <a16:creationId xmlns:a16="http://schemas.microsoft.com/office/drawing/2014/main" id="{AF5F9EB5-239E-412A-908C-053BA265E3E8}"/>
              </a:ext>
            </a:extLst>
          </p:cNvPr>
          <p:cNvPicPr>
            <a:picLocks noChangeAspect="1"/>
          </p:cNvPicPr>
          <p:nvPr/>
        </p:nvPicPr>
        <p:blipFill>
          <a:blip r:embed="rId3"/>
          <a:stretch>
            <a:fillRect/>
          </a:stretch>
        </p:blipFill>
        <p:spPr>
          <a:xfrm>
            <a:off x="3688622" y="4538883"/>
            <a:ext cx="975632" cy="975632"/>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4"/>
          <a:stretch>
            <a:fillRect/>
          </a:stretch>
        </p:blipFill>
        <p:spPr>
          <a:xfrm>
            <a:off x="5048783" y="1860193"/>
            <a:ext cx="1074289" cy="10742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09A11EF7-5235-4B92-9250-B81E3F735353}"/>
              </a:ext>
            </a:extLst>
          </p:cNvPr>
          <p:cNvPicPr>
            <a:picLocks noChangeAspect="1"/>
          </p:cNvPicPr>
          <p:nvPr/>
        </p:nvPicPr>
        <p:blipFill>
          <a:blip r:embed="rId2"/>
          <a:stretch>
            <a:fillRect/>
          </a:stretch>
        </p:blipFill>
        <p:spPr>
          <a:xfrm>
            <a:off x="7339367" y="5481691"/>
            <a:ext cx="790646" cy="790646"/>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a:off x="3326441" y="2537281"/>
            <a:ext cx="1399880" cy="1794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C5F7F80-EC44-42E6-BC92-3713714A1C26}"/>
              </a:ext>
            </a:extLst>
          </p:cNvPr>
          <p:cNvSpPr/>
          <p:nvPr/>
        </p:nvSpPr>
        <p:spPr>
          <a:xfrm rot="18080917">
            <a:off x="3808957" y="3803480"/>
            <a:ext cx="1820855" cy="1679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22144AA9-46D4-4D15-8F16-46DD98C4CB29}"/>
              </a:ext>
            </a:extLst>
          </p:cNvPr>
          <p:cNvSpPr/>
          <p:nvPr/>
        </p:nvSpPr>
        <p:spPr>
          <a:xfrm rot="14091905">
            <a:off x="5051703" y="4072699"/>
            <a:ext cx="2824944" cy="1523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734690" y="1359516"/>
            <a:ext cx="4383098" cy="3028666"/>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Speech Bubble: Rectangle with Corners Rounded 28">
            <a:extLst>
              <a:ext uri="{FF2B5EF4-FFF2-40B4-BE49-F238E27FC236}">
                <a16:creationId xmlns:a16="http://schemas.microsoft.com/office/drawing/2014/main" id="{A227F939-5E5F-41F2-8238-5239B491D992}"/>
              </a:ext>
            </a:extLst>
          </p:cNvPr>
          <p:cNvSpPr/>
          <p:nvPr/>
        </p:nvSpPr>
        <p:spPr>
          <a:xfrm>
            <a:off x="8766893" y="5347856"/>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Speech Bubble: Rectangle with Corners Rounded 42">
            <a:extLst>
              <a:ext uri="{FF2B5EF4-FFF2-40B4-BE49-F238E27FC236}">
                <a16:creationId xmlns:a16="http://schemas.microsoft.com/office/drawing/2014/main" id="{779E0143-3A05-4A4A-98EC-8C41AE0550CC}"/>
              </a:ext>
            </a:extLst>
          </p:cNvPr>
          <p:cNvSpPr/>
          <p:nvPr/>
        </p:nvSpPr>
        <p:spPr>
          <a:xfrm>
            <a:off x="5138264" y="4590570"/>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Speech Bubble: Rectangle with Corners Rounded 50">
            <a:extLst>
              <a:ext uri="{FF2B5EF4-FFF2-40B4-BE49-F238E27FC236}">
                <a16:creationId xmlns:a16="http://schemas.microsoft.com/office/drawing/2014/main" id="{69168DCB-2E90-4166-B246-E85521C58531}"/>
              </a:ext>
            </a:extLst>
          </p:cNvPr>
          <p:cNvSpPr/>
          <p:nvPr/>
        </p:nvSpPr>
        <p:spPr>
          <a:xfrm>
            <a:off x="2549619" y="3240288"/>
            <a:ext cx="1437619" cy="1428058"/>
          </a:xfrm>
          <a:prstGeom prst="wedgeRoundRectCallout">
            <a:avLst>
              <a:gd name="adj1" fmla="val -52612"/>
              <a:gd name="adj2" fmla="val -645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 name="Group 3">
            <a:extLst>
              <a:ext uri="{FF2B5EF4-FFF2-40B4-BE49-F238E27FC236}">
                <a16:creationId xmlns:a16="http://schemas.microsoft.com/office/drawing/2014/main" id="{DC5FCDC9-D229-430E-8F67-5ABDE28EC88E}"/>
              </a:ext>
            </a:extLst>
          </p:cNvPr>
          <p:cNvGrpSpPr/>
          <p:nvPr/>
        </p:nvGrpSpPr>
        <p:grpSpPr>
          <a:xfrm>
            <a:off x="8309693" y="1759868"/>
            <a:ext cx="2352019" cy="2628314"/>
            <a:chOff x="8309693" y="1759868"/>
            <a:chExt cx="2352019" cy="2628314"/>
          </a:xfrm>
        </p:grpSpPr>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231" y="2397337"/>
              <a:ext cx="1719243" cy="1719243"/>
            </a:xfrm>
            <a:prstGeom prst="rect">
              <a:avLst/>
            </a:prstGeom>
          </p:spPr>
        </p:pic>
        <p:sp>
          <p:nvSpPr>
            <p:cNvPr id="25" name="TextBox 24">
              <a:extLst>
                <a:ext uri="{FF2B5EF4-FFF2-40B4-BE49-F238E27FC236}">
                  <a16:creationId xmlns:a16="http://schemas.microsoft.com/office/drawing/2014/main" id="{477AFB79-6523-414C-A6CE-87D5402019F6}"/>
                </a:ext>
              </a:extLst>
            </p:cNvPr>
            <p:cNvSpPr txBox="1"/>
            <p:nvPr/>
          </p:nvSpPr>
          <p:spPr>
            <a:xfrm>
              <a:off x="8494007" y="4018850"/>
              <a:ext cx="2097690" cy="369332"/>
            </a:xfrm>
            <a:prstGeom prst="rect">
              <a:avLst/>
            </a:prstGeom>
            <a:noFill/>
          </p:spPr>
          <p:txBody>
            <a:bodyPr wrap="none" rtlCol="0">
              <a:spAutoFit/>
            </a:bodyPr>
            <a:lstStyle/>
            <a:p>
              <a:r>
                <a:rPr lang="en-US" dirty="0"/>
                <a:t>Remote Repository</a:t>
              </a:r>
              <a:endParaRPr lang="en-CA" dirty="0"/>
            </a:p>
          </p:txBody>
        </p:sp>
        <p:grpSp>
          <p:nvGrpSpPr>
            <p:cNvPr id="36" name="Group 35">
              <a:extLst>
                <a:ext uri="{FF2B5EF4-FFF2-40B4-BE49-F238E27FC236}">
                  <a16:creationId xmlns:a16="http://schemas.microsoft.com/office/drawing/2014/main" id="{BF241201-01BC-4497-8E30-456630918F99}"/>
                </a:ext>
              </a:extLst>
            </p:cNvPr>
            <p:cNvGrpSpPr/>
            <p:nvPr/>
          </p:nvGrpSpPr>
          <p:grpSpPr>
            <a:xfrm>
              <a:off x="8309693" y="1759868"/>
              <a:ext cx="2352019" cy="929315"/>
              <a:chOff x="7588546" y="977439"/>
              <a:chExt cx="2352019" cy="929315"/>
            </a:xfrm>
          </p:grpSpPr>
          <p:pic>
            <p:nvPicPr>
              <p:cNvPr id="33" name="Graphic 32" descr="Document">
                <a:extLst>
                  <a:ext uri="{FF2B5EF4-FFF2-40B4-BE49-F238E27FC236}">
                    <a16:creationId xmlns:a16="http://schemas.microsoft.com/office/drawing/2014/main" id="{CBDB0D0F-5C3F-437B-9B27-354DF9E135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4" name="Graphic 33" descr="Document">
                <a:extLst>
                  <a:ext uri="{FF2B5EF4-FFF2-40B4-BE49-F238E27FC236}">
                    <a16:creationId xmlns:a16="http://schemas.microsoft.com/office/drawing/2014/main" id="{0A32070A-60D3-4D2A-842D-F334A3EAF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35" name="Graphic 34" descr="Document">
                <a:extLst>
                  <a:ext uri="{FF2B5EF4-FFF2-40B4-BE49-F238E27FC236}">
                    <a16:creationId xmlns:a16="http://schemas.microsoft.com/office/drawing/2014/main" id="{2756BAB5-0DFC-4253-9A83-32EB26F06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67" name="TextBox 66">
              <a:extLst>
                <a:ext uri="{FF2B5EF4-FFF2-40B4-BE49-F238E27FC236}">
                  <a16:creationId xmlns:a16="http://schemas.microsoft.com/office/drawing/2014/main" id="{040BC5F0-9F1B-4FFE-923D-4758DE0F5814}"/>
                </a:ext>
              </a:extLst>
            </p:cNvPr>
            <p:cNvSpPr txBox="1"/>
            <p:nvPr/>
          </p:nvSpPr>
          <p:spPr>
            <a:xfrm>
              <a:off x="9145681" y="3268543"/>
              <a:ext cx="935699" cy="369332"/>
            </a:xfrm>
            <a:prstGeom prst="rect">
              <a:avLst/>
            </a:prstGeom>
            <a:noFill/>
          </p:spPr>
          <p:txBody>
            <a:bodyPr wrap="square" rtlCol="0">
              <a:spAutoFit/>
            </a:bodyPr>
            <a:lstStyle/>
            <a:p>
              <a:r>
                <a:rPr lang="en-US" dirty="0">
                  <a:solidFill>
                    <a:schemeClr val="bg1"/>
                  </a:solidFill>
                </a:rPr>
                <a:t>master</a:t>
              </a:r>
              <a:endParaRPr lang="en-CA" dirty="0">
                <a:solidFill>
                  <a:schemeClr val="bg1"/>
                </a:solidFill>
              </a:endParaRPr>
            </a:p>
          </p:txBody>
        </p:sp>
      </p:grpSp>
      <p:grpSp>
        <p:nvGrpSpPr>
          <p:cNvPr id="11" name="Group 10">
            <a:extLst>
              <a:ext uri="{FF2B5EF4-FFF2-40B4-BE49-F238E27FC236}">
                <a16:creationId xmlns:a16="http://schemas.microsoft.com/office/drawing/2014/main" id="{3779AA2F-30FF-4883-A290-265F6B91A54D}"/>
              </a:ext>
            </a:extLst>
          </p:cNvPr>
          <p:cNvGrpSpPr/>
          <p:nvPr/>
        </p:nvGrpSpPr>
        <p:grpSpPr>
          <a:xfrm>
            <a:off x="2663271" y="3455823"/>
            <a:ext cx="1115413" cy="1206573"/>
            <a:chOff x="2663271" y="3455823"/>
            <a:chExt cx="1115413" cy="1206573"/>
          </a:xfrm>
        </p:grpSpPr>
        <p:grpSp>
          <p:nvGrpSpPr>
            <p:cNvPr id="5" name="Group 4">
              <a:extLst>
                <a:ext uri="{FF2B5EF4-FFF2-40B4-BE49-F238E27FC236}">
                  <a16:creationId xmlns:a16="http://schemas.microsoft.com/office/drawing/2014/main" id="{F8EBAD3D-88B4-40FE-9DA0-CF3A6024D614}"/>
                </a:ext>
              </a:extLst>
            </p:cNvPr>
            <p:cNvGrpSpPr/>
            <p:nvPr/>
          </p:nvGrpSpPr>
          <p:grpSpPr>
            <a:xfrm>
              <a:off x="2663271" y="3455823"/>
              <a:ext cx="1115413" cy="1206573"/>
              <a:chOff x="2663271" y="3455823"/>
              <a:chExt cx="1115413" cy="1206573"/>
            </a:xfrm>
          </p:grpSpPr>
          <p:pic>
            <p:nvPicPr>
              <p:cNvPr id="52" name="Graphic 51" descr="Open folder">
                <a:extLst>
                  <a:ext uri="{FF2B5EF4-FFF2-40B4-BE49-F238E27FC236}">
                    <a16:creationId xmlns:a16="http://schemas.microsoft.com/office/drawing/2014/main" id="{48383502-A4D4-42BB-9FC6-E2B7D71A5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468" y="3722337"/>
                <a:ext cx="893216" cy="816949"/>
              </a:xfrm>
              <a:prstGeom prst="rect">
                <a:avLst/>
              </a:prstGeom>
            </p:spPr>
          </p:pic>
          <p:sp>
            <p:nvSpPr>
              <p:cNvPr id="53" name="TextBox 52">
                <a:extLst>
                  <a:ext uri="{FF2B5EF4-FFF2-40B4-BE49-F238E27FC236}">
                    <a16:creationId xmlns:a16="http://schemas.microsoft.com/office/drawing/2014/main" id="{17660CE8-FD3A-4AA2-BB58-3DDEE22D0CE0}"/>
                  </a:ext>
                </a:extLst>
              </p:cNvPr>
              <p:cNvSpPr txBox="1"/>
              <p:nvPr/>
            </p:nvSpPr>
            <p:spPr>
              <a:xfrm>
                <a:off x="2663271" y="4416175"/>
                <a:ext cx="1071127" cy="246221"/>
              </a:xfrm>
              <a:prstGeom prst="rect">
                <a:avLst/>
              </a:prstGeom>
              <a:noFill/>
            </p:spPr>
            <p:txBody>
              <a:bodyPr wrap="none" rtlCol="0">
                <a:spAutoFit/>
              </a:bodyPr>
              <a:lstStyle/>
              <a:p>
                <a:r>
                  <a:rPr lang="en-US" sz="1000" dirty="0"/>
                  <a:t>Local Repository</a:t>
                </a:r>
                <a:endParaRPr lang="en-CA" sz="1000" dirty="0"/>
              </a:p>
            </p:txBody>
          </p:sp>
          <p:grpSp>
            <p:nvGrpSpPr>
              <p:cNvPr id="54" name="Group 53">
                <a:extLst>
                  <a:ext uri="{FF2B5EF4-FFF2-40B4-BE49-F238E27FC236}">
                    <a16:creationId xmlns:a16="http://schemas.microsoft.com/office/drawing/2014/main" id="{16FCFCC9-867E-4A6C-A690-AA7B493CDE64}"/>
                  </a:ext>
                </a:extLst>
              </p:cNvPr>
              <p:cNvGrpSpPr/>
              <p:nvPr/>
            </p:nvGrpSpPr>
            <p:grpSpPr>
              <a:xfrm>
                <a:off x="2663271" y="3455823"/>
                <a:ext cx="1007128" cy="405798"/>
                <a:chOff x="7588546" y="977439"/>
                <a:chExt cx="2352019" cy="929315"/>
              </a:xfrm>
            </p:grpSpPr>
            <p:pic>
              <p:nvPicPr>
                <p:cNvPr id="55" name="Graphic 54" descr="Document">
                  <a:extLst>
                    <a:ext uri="{FF2B5EF4-FFF2-40B4-BE49-F238E27FC236}">
                      <a16:creationId xmlns:a16="http://schemas.microsoft.com/office/drawing/2014/main" id="{B0748FD6-A2B8-42DA-9AE9-80FBC0A429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56" name="Graphic 55" descr="Document">
                  <a:extLst>
                    <a:ext uri="{FF2B5EF4-FFF2-40B4-BE49-F238E27FC236}">
                      <a16:creationId xmlns:a16="http://schemas.microsoft.com/office/drawing/2014/main" id="{B7C43903-1D80-415B-8156-23242A4308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57" name="Graphic 56" descr="Document">
                  <a:extLst>
                    <a:ext uri="{FF2B5EF4-FFF2-40B4-BE49-F238E27FC236}">
                      <a16:creationId xmlns:a16="http://schemas.microsoft.com/office/drawing/2014/main" id="{61C5D5CD-A724-484E-9427-5384FB83DB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grpSp>
        <p:sp>
          <p:nvSpPr>
            <p:cNvPr id="68" name="TextBox 67">
              <a:extLst>
                <a:ext uri="{FF2B5EF4-FFF2-40B4-BE49-F238E27FC236}">
                  <a16:creationId xmlns:a16="http://schemas.microsoft.com/office/drawing/2014/main" id="{580119FB-B566-442D-BCDA-1805F5CB1480}"/>
                </a:ext>
              </a:extLst>
            </p:cNvPr>
            <p:cNvSpPr txBox="1"/>
            <p:nvPr/>
          </p:nvSpPr>
          <p:spPr>
            <a:xfrm>
              <a:off x="3049086" y="4077818"/>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nvGrpSpPr>
          <p:cNvPr id="9" name="Group 8">
            <a:extLst>
              <a:ext uri="{FF2B5EF4-FFF2-40B4-BE49-F238E27FC236}">
                <a16:creationId xmlns:a16="http://schemas.microsoft.com/office/drawing/2014/main" id="{B4DE49BA-4A5F-4481-852C-51EF1C49EA20}"/>
              </a:ext>
            </a:extLst>
          </p:cNvPr>
          <p:cNvGrpSpPr/>
          <p:nvPr/>
        </p:nvGrpSpPr>
        <p:grpSpPr>
          <a:xfrm>
            <a:off x="5251916" y="4806105"/>
            <a:ext cx="1155027" cy="1206573"/>
            <a:chOff x="5251916" y="4806105"/>
            <a:chExt cx="1155027" cy="1206573"/>
          </a:xfrm>
        </p:grpSpPr>
        <p:pic>
          <p:nvPicPr>
            <p:cNvPr id="44" name="Graphic 43" descr="Open folder">
              <a:extLst>
                <a:ext uri="{FF2B5EF4-FFF2-40B4-BE49-F238E27FC236}">
                  <a16:creationId xmlns:a16="http://schemas.microsoft.com/office/drawing/2014/main" id="{307A7720-641A-4786-88F9-B67EE77819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4112" y="5072619"/>
              <a:ext cx="932831" cy="816949"/>
            </a:xfrm>
            <a:prstGeom prst="rect">
              <a:avLst/>
            </a:prstGeom>
          </p:spPr>
        </p:pic>
        <p:sp>
          <p:nvSpPr>
            <p:cNvPr id="45" name="TextBox 44">
              <a:extLst>
                <a:ext uri="{FF2B5EF4-FFF2-40B4-BE49-F238E27FC236}">
                  <a16:creationId xmlns:a16="http://schemas.microsoft.com/office/drawing/2014/main" id="{FCAB401C-E455-406B-954E-8570D9420B67}"/>
                </a:ext>
              </a:extLst>
            </p:cNvPr>
            <p:cNvSpPr txBox="1"/>
            <p:nvPr/>
          </p:nvSpPr>
          <p:spPr>
            <a:xfrm>
              <a:off x="5251916" y="5766457"/>
              <a:ext cx="1071127" cy="246221"/>
            </a:xfrm>
            <a:prstGeom prst="rect">
              <a:avLst/>
            </a:prstGeom>
            <a:noFill/>
          </p:spPr>
          <p:txBody>
            <a:bodyPr wrap="none" rtlCol="0">
              <a:spAutoFit/>
            </a:bodyPr>
            <a:lstStyle/>
            <a:p>
              <a:r>
                <a:rPr lang="en-US" sz="1000" dirty="0"/>
                <a:t>Local Repository</a:t>
              </a:r>
              <a:endParaRPr lang="en-CA" sz="1000" dirty="0"/>
            </a:p>
          </p:txBody>
        </p:sp>
        <p:grpSp>
          <p:nvGrpSpPr>
            <p:cNvPr id="46" name="Group 45">
              <a:extLst>
                <a:ext uri="{FF2B5EF4-FFF2-40B4-BE49-F238E27FC236}">
                  <a16:creationId xmlns:a16="http://schemas.microsoft.com/office/drawing/2014/main" id="{358F1B66-B382-4D12-9445-1CE98B66EF75}"/>
                </a:ext>
              </a:extLst>
            </p:cNvPr>
            <p:cNvGrpSpPr/>
            <p:nvPr/>
          </p:nvGrpSpPr>
          <p:grpSpPr>
            <a:xfrm>
              <a:off x="5251916" y="4806105"/>
              <a:ext cx="1007128" cy="405798"/>
              <a:chOff x="7588546" y="977439"/>
              <a:chExt cx="2352019" cy="929315"/>
            </a:xfrm>
          </p:grpSpPr>
          <p:pic>
            <p:nvPicPr>
              <p:cNvPr id="47" name="Graphic 46" descr="Document">
                <a:extLst>
                  <a:ext uri="{FF2B5EF4-FFF2-40B4-BE49-F238E27FC236}">
                    <a16:creationId xmlns:a16="http://schemas.microsoft.com/office/drawing/2014/main" id="{E965DD15-88C9-45CF-9C30-74C82943B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48" name="Graphic 47" descr="Document">
                <a:extLst>
                  <a:ext uri="{FF2B5EF4-FFF2-40B4-BE49-F238E27FC236}">
                    <a16:creationId xmlns:a16="http://schemas.microsoft.com/office/drawing/2014/main" id="{9ECCAA11-2FA6-436D-9354-0CE185B3A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9" name="Graphic 48" descr="Document">
                <a:extLst>
                  <a:ext uri="{FF2B5EF4-FFF2-40B4-BE49-F238E27FC236}">
                    <a16:creationId xmlns:a16="http://schemas.microsoft.com/office/drawing/2014/main" id="{077E1F65-6415-4BE0-94BC-982F84481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69" name="TextBox 68">
              <a:extLst>
                <a:ext uri="{FF2B5EF4-FFF2-40B4-BE49-F238E27FC236}">
                  <a16:creationId xmlns:a16="http://schemas.microsoft.com/office/drawing/2014/main" id="{C89954C1-4114-442F-9BFC-14CB70EDD704}"/>
                </a:ext>
              </a:extLst>
            </p:cNvPr>
            <p:cNvSpPr txBox="1"/>
            <p:nvPr/>
          </p:nvSpPr>
          <p:spPr>
            <a:xfrm>
              <a:off x="5643024" y="5460417"/>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nvGrpSpPr>
          <p:cNvPr id="7" name="Group 6">
            <a:extLst>
              <a:ext uri="{FF2B5EF4-FFF2-40B4-BE49-F238E27FC236}">
                <a16:creationId xmlns:a16="http://schemas.microsoft.com/office/drawing/2014/main" id="{8BE98495-FF01-4287-B0F8-E3BA7C171668}"/>
              </a:ext>
            </a:extLst>
          </p:cNvPr>
          <p:cNvGrpSpPr/>
          <p:nvPr/>
        </p:nvGrpSpPr>
        <p:grpSpPr>
          <a:xfrm>
            <a:off x="8880545" y="5563391"/>
            <a:ext cx="1184779" cy="1206573"/>
            <a:chOff x="8880545" y="5563391"/>
            <a:chExt cx="1184779" cy="1206573"/>
          </a:xfrm>
        </p:grpSpPr>
        <p:pic>
          <p:nvPicPr>
            <p:cNvPr id="30" name="Graphic 29" descr="Open folder">
              <a:extLst>
                <a:ext uri="{FF2B5EF4-FFF2-40B4-BE49-F238E27FC236}">
                  <a16:creationId xmlns:a16="http://schemas.microsoft.com/office/drawing/2014/main" id="{D4CF38E6-90FE-4040-987F-E2C9DABF73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2742" y="5829905"/>
              <a:ext cx="962582" cy="816949"/>
            </a:xfrm>
            <a:prstGeom prst="rect">
              <a:avLst/>
            </a:prstGeom>
          </p:spPr>
        </p:pic>
        <p:sp>
          <p:nvSpPr>
            <p:cNvPr id="31" name="TextBox 30">
              <a:extLst>
                <a:ext uri="{FF2B5EF4-FFF2-40B4-BE49-F238E27FC236}">
                  <a16:creationId xmlns:a16="http://schemas.microsoft.com/office/drawing/2014/main" id="{530B38F7-3C73-4BC8-A1B0-CB4F5E71B6F2}"/>
                </a:ext>
              </a:extLst>
            </p:cNvPr>
            <p:cNvSpPr txBox="1"/>
            <p:nvPr/>
          </p:nvSpPr>
          <p:spPr>
            <a:xfrm>
              <a:off x="8880545" y="6523743"/>
              <a:ext cx="1071127" cy="246221"/>
            </a:xfrm>
            <a:prstGeom prst="rect">
              <a:avLst/>
            </a:prstGeom>
            <a:noFill/>
          </p:spPr>
          <p:txBody>
            <a:bodyPr wrap="none" rtlCol="0">
              <a:spAutoFit/>
            </a:bodyPr>
            <a:lstStyle/>
            <a:p>
              <a:r>
                <a:rPr lang="en-US" sz="1000" dirty="0"/>
                <a:t>Local Repository</a:t>
              </a:r>
              <a:endParaRPr lang="en-CA" sz="1000" dirty="0"/>
            </a:p>
          </p:txBody>
        </p:sp>
        <p:grpSp>
          <p:nvGrpSpPr>
            <p:cNvPr id="37" name="Group 36">
              <a:extLst>
                <a:ext uri="{FF2B5EF4-FFF2-40B4-BE49-F238E27FC236}">
                  <a16:creationId xmlns:a16="http://schemas.microsoft.com/office/drawing/2014/main" id="{45B824B9-67BC-47BC-9E4D-B4D10DB5B8AE}"/>
                </a:ext>
              </a:extLst>
            </p:cNvPr>
            <p:cNvGrpSpPr/>
            <p:nvPr/>
          </p:nvGrpSpPr>
          <p:grpSpPr>
            <a:xfrm>
              <a:off x="8880545" y="5563391"/>
              <a:ext cx="1007128" cy="405798"/>
              <a:chOff x="7588546" y="977439"/>
              <a:chExt cx="2352019" cy="929315"/>
            </a:xfrm>
          </p:grpSpPr>
          <p:pic>
            <p:nvPicPr>
              <p:cNvPr id="38" name="Graphic 37" descr="Document">
                <a:extLst>
                  <a:ext uri="{FF2B5EF4-FFF2-40B4-BE49-F238E27FC236}">
                    <a16:creationId xmlns:a16="http://schemas.microsoft.com/office/drawing/2014/main" id="{8ACF1619-8764-4938-8C23-116F95C2D0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9" name="Graphic 38" descr="Document">
                <a:extLst>
                  <a:ext uri="{FF2B5EF4-FFF2-40B4-BE49-F238E27FC236}">
                    <a16:creationId xmlns:a16="http://schemas.microsoft.com/office/drawing/2014/main" id="{40429895-B3E0-45D5-A6F7-860EB32435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0" name="Graphic 39" descr="Document">
                <a:extLst>
                  <a:ext uri="{FF2B5EF4-FFF2-40B4-BE49-F238E27FC236}">
                    <a16:creationId xmlns:a16="http://schemas.microsoft.com/office/drawing/2014/main" id="{919ADDF4-68F2-42D0-A3BF-0BAA0517D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70" name="TextBox 69">
              <a:extLst>
                <a:ext uri="{FF2B5EF4-FFF2-40B4-BE49-F238E27FC236}">
                  <a16:creationId xmlns:a16="http://schemas.microsoft.com/office/drawing/2014/main" id="{8FCA89FD-5D05-473E-903A-A4D7E7005534}"/>
                </a:ext>
              </a:extLst>
            </p:cNvPr>
            <p:cNvSpPr txBox="1"/>
            <p:nvPr/>
          </p:nvSpPr>
          <p:spPr>
            <a:xfrm>
              <a:off x="9283338" y="6168997"/>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sp>
        <p:nvSpPr>
          <p:cNvPr id="2" name="TextBox 1">
            <a:extLst>
              <a:ext uri="{FF2B5EF4-FFF2-40B4-BE49-F238E27FC236}">
                <a16:creationId xmlns:a16="http://schemas.microsoft.com/office/drawing/2014/main" id="{1E1DA296-2681-4A84-B09C-448B15BD4D53}"/>
              </a:ext>
            </a:extLst>
          </p:cNvPr>
          <p:cNvSpPr txBox="1"/>
          <p:nvPr/>
        </p:nvSpPr>
        <p:spPr>
          <a:xfrm>
            <a:off x="3133555" y="2259041"/>
            <a:ext cx="734496" cy="369332"/>
          </a:xfrm>
          <a:prstGeom prst="rect">
            <a:avLst/>
          </a:prstGeom>
          <a:noFill/>
        </p:spPr>
        <p:txBody>
          <a:bodyPr wrap="none" rtlCol="0">
            <a:spAutoFit/>
          </a:bodyPr>
          <a:lstStyle/>
          <a:p>
            <a:r>
              <a:rPr lang="en-US" dirty="0"/>
              <a:t>Clone</a:t>
            </a:r>
            <a:endParaRPr lang="en-CA" dirty="0"/>
          </a:p>
        </p:txBody>
      </p:sp>
      <p:sp>
        <p:nvSpPr>
          <p:cNvPr id="71" name="TextBox 70">
            <a:extLst>
              <a:ext uri="{FF2B5EF4-FFF2-40B4-BE49-F238E27FC236}">
                <a16:creationId xmlns:a16="http://schemas.microsoft.com/office/drawing/2014/main" id="{A9056BBB-7720-41FD-A72E-BB4E6E48A3C1}"/>
              </a:ext>
            </a:extLst>
          </p:cNvPr>
          <p:cNvSpPr txBox="1"/>
          <p:nvPr/>
        </p:nvSpPr>
        <p:spPr>
          <a:xfrm>
            <a:off x="4403768" y="4388182"/>
            <a:ext cx="734496" cy="369332"/>
          </a:xfrm>
          <a:prstGeom prst="rect">
            <a:avLst/>
          </a:prstGeom>
          <a:noFill/>
        </p:spPr>
        <p:txBody>
          <a:bodyPr wrap="none" rtlCol="0">
            <a:spAutoFit/>
          </a:bodyPr>
          <a:lstStyle/>
          <a:p>
            <a:r>
              <a:rPr lang="en-US" dirty="0"/>
              <a:t>Clone</a:t>
            </a:r>
            <a:endParaRPr lang="en-CA" dirty="0"/>
          </a:p>
        </p:txBody>
      </p:sp>
      <p:sp>
        <p:nvSpPr>
          <p:cNvPr id="72" name="TextBox 71">
            <a:extLst>
              <a:ext uri="{FF2B5EF4-FFF2-40B4-BE49-F238E27FC236}">
                <a16:creationId xmlns:a16="http://schemas.microsoft.com/office/drawing/2014/main" id="{10964A33-61EA-4A16-AD7B-5E04494003F7}"/>
              </a:ext>
            </a:extLst>
          </p:cNvPr>
          <p:cNvSpPr txBox="1"/>
          <p:nvPr/>
        </p:nvSpPr>
        <p:spPr>
          <a:xfrm>
            <a:off x="7472952" y="5122011"/>
            <a:ext cx="734496" cy="369332"/>
          </a:xfrm>
          <a:prstGeom prst="rect">
            <a:avLst/>
          </a:prstGeom>
          <a:noFill/>
        </p:spPr>
        <p:txBody>
          <a:bodyPr wrap="none" rtlCol="0">
            <a:spAutoFit/>
          </a:bodyPr>
          <a:lstStyle/>
          <a:p>
            <a:r>
              <a:rPr lang="en-US" dirty="0"/>
              <a:t>Clone</a:t>
            </a:r>
            <a:endParaRPr lang="en-CA" dirty="0"/>
          </a:p>
        </p:txBody>
      </p:sp>
      <p:sp>
        <p:nvSpPr>
          <p:cNvPr id="3" name="Rectangle 2">
            <a:extLst>
              <a:ext uri="{FF2B5EF4-FFF2-40B4-BE49-F238E27FC236}">
                <a16:creationId xmlns:a16="http://schemas.microsoft.com/office/drawing/2014/main" id="{C2B9849D-2CF7-477B-A85A-46F5304EA8D1}"/>
              </a:ext>
            </a:extLst>
          </p:cNvPr>
          <p:cNvSpPr/>
          <p:nvPr/>
        </p:nvSpPr>
        <p:spPr>
          <a:xfrm>
            <a:off x="1522428" y="479095"/>
            <a:ext cx="10595359" cy="369332"/>
          </a:xfrm>
          <a:prstGeom prst="rect">
            <a:avLst/>
          </a:prstGeom>
        </p:spPr>
        <p:txBody>
          <a:bodyPr wrap="square">
            <a:spAutoFit/>
          </a:bodyPr>
          <a:lstStyle/>
          <a:p>
            <a:r>
              <a:rPr lang="en-US" b="1" dirty="0">
                <a:latin typeface="medium-content-serif-font"/>
              </a:rPr>
              <a:t>Clone:</a:t>
            </a:r>
            <a:r>
              <a:rPr lang="en-US" dirty="0">
                <a:latin typeface="medium-content-serif-font"/>
              </a:rPr>
              <a:t> A clone is simply a copy of a repository that lives on your computer instead of on a server.</a:t>
            </a:r>
          </a:p>
        </p:txBody>
      </p:sp>
    </p:spTree>
    <p:extLst>
      <p:ext uri="{BB962C8B-B14F-4D97-AF65-F5344CB8AC3E}">
        <p14:creationId xmlns:p14="http://schemas.microsoft.com/office/powerpoint/2010/main" val="8322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0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2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20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1" grpId="0"/>
      <p:bldP spid="7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189091" y="1603447"/>
            <a:ext cx="2657795" cy="461665"/>
          </a:xfrm>
          <a:prstGeom prst="rect">
            <a:avLst/>
          </a:prstGeom>
          <a:noFill/>
        </p:spPr>
        <p:txBody>
          <a:bodyPr wrap="square" rtlCol="0">
            <a:spAutoFit/>
          </a:bodyPr>
          <a:lstStyle/>
          <a:p>
            <a:r>
              <a:rPr lang="en-US" sz="2400" b="1" dirty="0"/>
              <a:t>www.Github.com</a:t>
            </a:r>
            <a:endParaRPr lang="en-CA" sz="2400"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4602041" y="5343069"/>
            <a:ext cx="790646" cy="790646"/>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3"/>
          <a:stretch>
            <a:fillRect/>
          </a:stretch>
        </p:blipFill>
        <p:spPr>
          <a:xfrm>
            <a:off x="4800626" y="2044180"/>
            <a:ext cx="1708869" cy="1708869"/>
          </a:xfrm>
          <a:prstGeom prst="rect">
            <a:avLst/>
          </a:prstGeom>
        </p:spPr>
      </p:pic>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814818" y="867265"/>
            <a:ext cx="3011868" cy="1741039"/>
          </a:xfrm>
          <a:prstGeom prst="wedgeRoundRectCallout">
            <a:avLst>
              <a:gd name="adj1" fmla="val -98195"/>
              <a:gd name="adj2" fmla="val 407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 name="Group 3">
            <a:extLst>
              <a:ext uri="{FF2B5EF4-FFF2-40B4-BE49-F238E27FC236}">
                <a16:creationId xmlns:a16="http://schemas.microsoft.com/office/drawing/2014/main" id="{B29A4DBA-A9C6-448E-A800-70A1739FBE07}"/>
              </a:ext>
            </a:extLst>
          </p:cNvPr>
          <p:cNvGrpSpPr/>
          <p:nvPr/>
        </p:nvGrpSpPr>
        <p:grpSpPr>
          <a:xfrm>
            <a:off x="8351350" y="920154"/>
            <a:ext cx="2225521" cy="1688150"/>
            <a:chOff x="8351350" y="920154"/>
            <a:chExt cx="2225521" cy="1688150"/>
          </a:xfrm>
        </p:grpSpPr>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1350" y="1323021"/>
              <a:ext cx="1480807" cy="1056112"/>
            </a:xfrm>
            <a:prstGeom prst="rect">
              <a:avLst/>
            </a:prstGeom>
          </p:spPr>
        </p:pic>
        <p:sp>
          <p:nvSpPr>
            <p:cNvPr id="25" name="TextBox 24">
              <a:extLst>
                <a:ext uri="{FF2B5EF4-FFF2-40B4-BE49-F238E27FC236}">
                  <a16:creationId xmlns:a16="http://schemas.microsoft.com/office/drawing/2014/main" id="{477AFB79-6523-414C-A6CE-87D5402019F6}"/>
                </a:ext>
              </a:extLst>
            </p:cNvPr>
            <p:cNvSpPr txBox="1"/>
            <p:nvPr/>
          </p:nvSpPr>
          <p:spPr>
            <a:xfrm>
              <a:off x="8545972" y="2238972"/>
              <a:ext cx="2030899" cy="369332"/>
            </a:xfrm>
            <a:prstGeom prst="rect">
              <a:avLst/>
            </a:prstGeom>
            <a:noFill/>
          </p:spPr>
          <p:txBody>
            <a:bodyPr wrap="square" rtlCol="0">
              <a:spAutoFit/>
            </a:bodyPr>
            <a:lstStyle/>
            <a:p>
              <a:r>
                <a:rPr lang="en-US" dirty="0"/>
                <a:t>Remote Repository</a:t>
              </a:r>
              <a:endParaRPr lang="en-CA" dirty="0"/>
            </a:p>
          </p:txBody>
        </p:sp>
        <p:pic>
          <p:nvPicPr>
            <p:cNvPr id="33" name="Graphic 32" descr="Document">
              <a:extLst>
                <a:ext uri="{FF2B5EF4-FFF2-40B4-BE49-F238E27FC236}">
                  <a16:creationId xmlns:a16="http://schemas.microsoft.com/office/drawing/2014/main" id="{CBDB0D0F-5C3F-437B-9B27-354DF9E135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5953" y="920154"/>
              <a:ext cx="517220" cy="561706"/>
            </a:xfrm>
            <a:prstGeom prst="rect">
              <a:avLst/>
            </a:prstGeom>
          </p:spPr>
        </p:pic>
        <p:pic>
          <p:nvPicPr>
            <p:cNvPr id="34" name="Graphic 33" descr="Document">
              <a:extLst>
                <a:ext uri="{FF2B5EF4-FFF2-40B4-BE49-F238E27FC236}">
                  <a16:creationId xmlns:a16="http://schemas.microsoft.com/office/drawing/2014/main" id="{0A32070A-60D3-4D2A-842D-F334A3EAF9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7500" y="920154"/>
              <a:ext cx="517220" cy="561706"/>
            </a:xfrm>
            <a:prstGeom prst="rect">
              <a:avLst/>
            </a:prstGeom>
          </p:spPr>
        </p:pic>
        <p:pic>
          <p:nvPicPr>
            <p:cNvPr id="35" name="Graphic 34" descr="Document">
              <a:extLst>
                <a:ext uri="{FF2B5EF4-FFF2-40B4-BE49-F238E27FC236}">
                  <a16:creationId xmlns:a16="http://schemas.microsoft.com/office/drawing/2014/main" id="{2756BAB5-0DFC-4253-9A83-32EB26F06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27" y="929316"/>
              <a:ext cx="517220" cy="561706"/>
            </a:xfrm>
            <a:prstGeom prst="rect">
              <a:avLst/>
            </a:prstGeom>
          </p:spPr>
        </p:pic>
        <p:sp>
          <p:nvSpPr>
            <p:cNvPr id="67" name="TextBox 66">
              <a:extLst>
                <a:ext uri="{FF2B5EF4-FFF2-40B4-BE49-F238E27FC236}">
                  <a16:creationId xmlns:a16="http://schemas.microsoft.com/office/drawing/2014/main" id="{040BC5F0-9F1B-4FFE-923D-4758DE0F5814}"/>
                </a:ext>
              </a:extLst>
            </p:cNvPr>
            <p:cNvSpPr txBox="1"/>
            <p:nvPr/>
          </p:nvSpPr>
          <p:spPr>
            <a:xfrm>
              <a:off x="8702483" y="1806350"/>
              <a:ext cx="969416" cy="369332"/>
            </a:xfrm>
            <a:prstGeom prst="rect">
              <a:avLst/>
            </a:prstGeom>
            <a:noFill/>
          </p:spPr>
          <p:txBody>
            <a:bodyPr wrap="square" rtlCol="0">
              <a:spAutoFit/>
            </a:bodyPr>
            <a:lstStyle/>
            <a:p>
              <a:r>
                <a:rPr lang="en-US" dirty="0">
                  <a:solidFill>
                    <a:schemeClr val="bg1"/>
                  </a:solidFill>
                </a:rPr>
                <a:t>master</a:t>
              </a:r>
              <a:endParaRPr lang="en-CA" dirty="0">
                <a:solidFill>
                  <a:schemeClr val="bg1"/>
                </a:solidFill>
              </a:endParaRPr>
            </a:p>
          </p:txBody>
        </p:sp>
      </p:grpSp>
      <p:sp>
        <p:nvSpPr>
          <p:cNvPr id="69" name="TextBox 68">
            <a:extLst>
              <a:ext uri="{FF2B5EF4-FFF2-40B4-BE49-F238E27FC236}">
                <a16:creationId xmlns:a16="http://schemas.microsoft.com/office/drawing/2014/main" id="{C89954C1-4114-442F-9BFC-14CB70EDD704}"/>
              </a:ext>
            </a:extLst>
          </p:cNvPr>
          <p:cNvSpPr txBox="1"/>
          <p:nvPr/>
        </p:nvSpPr>
        <p:spPr>
          <a:xfrm>
            <a:off x="9094442" y="5521586"/>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70" name="TextBox 69">
            <a:extLst>
              <a:ext uri="{FF2B5EF4-FFF2-40B4-BE49-F238E27FC236}">
                <a16:creationId xmlns:a16="http://schemas.microsoft.com/office/drawing/2014/main" id="{8FCA89FD-5D05-473E-903A-A4D7E7005534}"/>
              </a:ext>
            </a:extLst>
          </p:cNvPr>
          <p:cNvSpPr txBox="1"/>
          <p:nvPr/>
        </p:nvSpPr>
        <p:spPr>
          <a:xfrm>
            <a:off x="9283338" y="6168997"/>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59" name="Speech Bubble: Rectangle with Corners Rounded 58">
            <a:extLst>
              <a:ext uri="{FF2B5EF4-FFF2-40B4-BE49-F238E27FC236}">
                <a16:creationId xmlns:a16="http://schemas.microsoft.com/office/drawing/2014/main" id="{5CA25604-C348-4A55-B9F4-EAF578487A79}"/>
              </a:ext>
            </a:extLst>
          </p:cNvPr>
          <p:cNvSpPr/>
          <p:nvPr/>
        </p:nvSpPr>
        <p:spPr>
          <a:xfrm>
            <a:off x="6746087" y="3356254"/>
            <a:ext cx="2408548" cy="2917180"/>
          </a:xfrm>
          <a:prstGeom prst="wedgeRoundRectCallout">
            <a:avLst>
              <a:gd name="adj1" fmla="val -105587"/>
              <a:gd name="adj2" fmla="val 3346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8" name="Group 7">
            <a:extLst>
              <a:ext uri="{FF2B5EF4-FFF2-40B4-BE49-F238E27FC236}">
                <a16:creationId xmlns:a16="http://schemas.microsoft.com/office/drawing/2014/main" id="{C23865D2-7A45-4674-9AB9-9632F0691265}"/>
              </a:ext>
            </a:extLst>
          </p:cNvPr>
          <p:cNvGrpSpPr/>
          <p:nvPr/>
        </p:nvGrpSpPr>
        <p:grpSpPr>
          <a:xfrm>
            <a:off x="6911009" y="3753049"/>
            <a:ext cx="1956109" cy="2354675"/>
            <a:chOff x="6911009" y="3753049"/>
            <a:chExt cx="1956109" cy="2354675"/>
          </a:xfrm>
        </p:grpSpPr>
        <p:sp>
          <p:nvSpPr>
            <p:cNvPr id="60" name="Flowchart: Document 59">
              <a:extLst>
                <a:ext uri="{FF2B5EF4-FFF2-40B4-BE49-F238E27FC236}">
                  <a16:creationId xmlns:a16="http://schemas.microsoft.com/office/drawing/2014/main" id="{E5E3FB34-281C-4C52-A0C7-456FD7E211F6}"/>
                </a:ext>
              </a:extLst>
            </p:cNvPr>
            <p:cNvSpPr/>
            <p:nvPr/>
          </p:nvSpPr>
          <p:spPr>
            <a:xfrm>
              <a:off x="6911010" y="3753049"/>
              <a:ext cx="1956108" cy="1768537"/>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BDD7A171-2E91-4443-A85E-8D406AC8859F}"/>
                </a:ext>
              </a:extLst>
            </p:cNvPr>
            <p:cNvGrpSpPr/>
            <p:nvPr/>
          </p:nvGrpSpPr>
          <p:grpSpPr>
            <a:xfrm>
              <a:off x="7140502" y="3932567"/>
              <a:ext cx="1338908" cy="1031549"/>
              <a:chOff x="6325215" y="3881749"/>
              <a:chExt cx="1134665" cy="1160614"/>
            </a:xfrm>
          </p:grpSpPr>
          <p:pic>
            <p:nvPicPr>
              <p:cNvPr id="63" name="Graphic 62" descr="Open folder">
                <a:extLst>
                  <a:ext uri="{FF2B5EF4-FFF2-40B4-BE49-F238E27FC236}">
                    <a16:creationId xmlns:a16="http://schemas.microsoft.com/office/drawing/2014/main" id="{E23310F8-3AE8-456B-99C4-3D684CB6B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2942" y="4183871"/>
                <a:ext cx="1056938" cy="858492"/>
              </a:xfrm>
              <a:prstGeom prst="rect">
                <a:avLst/>
              </a:prstGeom>
            </p:spPr>
          </p:pic>
          <p:grpSp>
            <p:nvGrpSpPr>
              <p:cNvPr id="65" name="Group 64">
                <a:extLst>
                  <a:ext uri="{FF2B5EF4-FFF2-40B4-BE49-F238E27FC236}">
                    <a16:creationId xmlns:a16="http://schemas.microsoft.com/office/drawing/2014/main" id="{8283D9A6-71C4-491E-B654-A4226280DB04}"/>
                  </a:ext>
                </a:extLst>
              </p:cNvPr>
              <p:cNvGrpSpPr/>
              <p:nvPr/>
            </p:nvGrpSpPr>
            <p:grpSpPr>
              <a:xfrm>
                <a:off x="6325215" y="3881749"/>
                <a:ext cx="1069540" cy="426433"/>
                <a:chOff x="7588546" y="977439"/>
                <a:chExt cx="2352019" cy="929315"/>
              </a:xfrm>
            </p:grpSpPr>
            <p:pic>
              <p:nvPicPr>
                <p:cNvPr id="73" name="Graphic 72" descr="Document">
                  <a:extLst>
                    <a:ext uri="{FF2B5EF4-FFF2-40B4-BE49-F238E27FC236}">
                      <a16:creationId xmlns:a16="http://schemas.microsoft.com/office/drawing/2014/main" id="{F17795CF-FEEB-47FA-A672-E3D2F66BE0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74" name="Graphic 73" descr="Document">
                  <a:extLst>
                    <a:ext uri="{FF2B5EF4-FFF2-40B4-BE49-F238E27FC236}">
                      <a16:creationId xmlns:a16="http://schemas.microsoft.com/office/drawing/2014/main" id="{E1E0F397-A7C6-47CB-AC69-3C842E1A26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75" name="Graphic 74" descr="Document">
                  <a:extLst>
                    <a:ext uri="{FF2B5EF4-FFF2-40B4-BE49-F238E27FC236}">
                      <a16:creationId xmlns:a16="http://schemas.microsoft.com/office/drawing/2014/main" id="{62428971-7EED-49B5-944A-02C5A519A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sp>
            <p:nvSpPr>
              <p:cNvPr id="66" name="TextBox 65">
                <a:extLst>
                  <a:ext uri="{FF2B5EF4-FFF2-40B4-BE49-F238E27FC236}">
                    <a16:creationId xmlns:a16="http://schemas.microsoft.com/office/drawing/2014/main" id="{5C1CE24A-0195-4813-AAD2-1D4819EBF759}"/>
                  </a:ext>
                </a:extLst>
              </p:cNvPr>
              <p:cNvSpPr txBox="1"/>
              <p:nvPr/>
            </p:nvSpPr>
            <p:spPr>
              <a:xfrm>
                <a:off x="6664348" y="4584463"/>
                <a:ext cx="631898" cy="311657"/>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sp>
          <p:nvSpPr>
            <p:cNvPr id="76" name="TextBox 75">
              <a:extLst>
                <a:ext uri="{FF2B5EF4-FFF2-40B4-BE49-F238E27FC236}">
                  <a16:creationId xmlns:a16="http://schemas.microsoft.com/office/drawing/2014/main" id="{7CD72749-DF87-4C0D-B4B2-A6DC9A55309E}"/>
                </a:ext>
              </a:extLst>
            </p:cNvPr>
            <p:cNvSpPr txBox="1"/>
            <p:nvPr/>
          </p:nvSpPr>
          <p:spPr>
            <a:xfrm>
              <a:off x="6911009" y="5738392"/>
              <a:ext cx="1836229" cy="369332"/>
            </a:xfrm>
            <a:prstGeom prst="rect">
              <a:avLst/>
            </a:prstGeom>
            <a:noFill/>
          </p:spPr>
          <p:txBody>
            <a:bodyPr wrap="square" rtlCol="0">
              <a:spAutoFit/>
            </a:bodyPr>
            <a:lstStyle/>
            <a:p>
              <a:r>
                <a:rPr lang="en-US" dirty="0"/>
                <a:t>Local Repository</a:t>
              </a:r>
              <a:endParaRPr lang="en-CA" dirty="0"/>
            </a:p>
          </p:txBody>
        </p:sp>
      </p:grpSp>
      <p:pic>
        <p:nvPicPr>
          <p:cNvPr id="105" name="Graphic 104" descr="Arrow: Slight curve">
            <a:extLst>
              <a:ext uri="{FF2B5EF4-FFF2-40B4-BE49-F238E27FC236}">
                <a16:creationId xmlns:a16="http://schemas.microsoft.com/office/drawing/2014/main" id="{AA2EE35E-337F-4147-B84B-F8B2935869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645867">
            <a:off x="4160658" y="3942338"/>
            <a:ext cx="1785057" cy="1058552"/>
          </a:xfrm>
          <a:prstGeom prst="rect">
            <a:avLst/>
          </a:prstGeom>
        </p:spPr>
      </p:pic>
      <p:grpSp>
        <p:nvGrpSpPr>
          <p:cNvPr id="12" name="Group 11">
            <a:extLst>
              <a:ext uri="{FF2B5EF4-FFF2-40B4-BE49-F238E27FC236}">
                <a16:creationId xmlns:a16="http://schemas.microsoft.com/office/drawing/2014/main" id="{353112BF-9A74-4209-BB01-5177BB4B4936}"/>
              </a:ext>
            </a:extLst>
          </p:cNvPr>
          <p:cNvGrpSpPr/>
          <p:nvPr/>
        </p:nvGrpSpPr>
        <p:grpSpPr>
          <a:xfrm>
            <a:off x="1472231" y="3013023"/>
            <a:ext cx="3326939" cy="2076728"/>
            <a:chOff x="1472231" y="3013023"/>
            <a:chExt cx="3326939" cy="2076728"/>
          </a:xfrm>
        </p:grpSpPr>
        <p:grpSp>
          <p:nvGrpSpPr>
            <p:cNvPr id="11" name="Group 10">
              <a:extLst>
                <a:ext uri="{FF2B5EF4-FFF2-40B4-BE49-F238E27FC236}">
                  <a16:creationId xmlns:a16="http://schemas.microsoft.com/office/drawing/2014/main" id="{44EEC527-67AA-41D3-837F-5E9EC44D8DB3}"/>
                </a:ext>
              </a:extLst>
            </p:cNvPr>
            <p:cNvGrpSpPr/>
            <p:nvPr/>
          </p:nvGrpSpPr>
          <p:grpSpPr>
            <a:xfrm>
              <a:off x="1472231" y="3013023"/>
              <a:ext cx="3326939" cy="2076728"/>
              <a:chOff x="1472231" y="3013023"/>
              <a:chExt cx="3326939" cy="2076728"/>
            </a:xfrm>
          </p:grpSpPr>
          <p:sp>
            <p:nvSpPr>
              <p:cNvPr id="5" name="Speech Bubble: Oval 4">
                <a:extLst>
                  <a:ext uri="{FF2B5EF4-FFF2-40B4-BE49-F238E27FC236}">
                    <a16:creationId xmlns:a16="http://schemas.microsoft.com/office/drawing/2014/main" id="{AC2B41E6-F8AD-4A5E-8B64-5D977AF5086A}"/>
                  </a:ext>
                </a:extLst>
              </p:cNvPr>
              <p:cNvSpPr/>
              <p:nvPr/>
            </p:nvSpPr>
            <p:spPr>
              <a:xfrm>
                <a:off x="1472231" y="3013023"/>
                <a:ext cx="2660802" cy="2076728"/>
              </a:xfrm>
              <a:prstGeom prst="wedgeEllipseCallout">
                <a:avLst>
                  <a:gd name="adj1" fmla="val 55489"/>
                  <a:gd name="adj2" fmla="val 2855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 name="TextBox 1">
                <a:extLst>
                  <a:ext uri="{FF2B5EF4-FFF2-40B4-BE49-F238E27FC236}">
                    <a16:creationId xmlns:a16="http://schemas.microsoft.com/office/drawing/2014/main" id="{3A0DBB75-CFD9-4B00-BB32-8DD47286FB50}"/>
                  </a:ext>
                </a:extLst>
              </p:cNvPr>
              <p:cNvSpPr txBox="1"/>
              <p:nvPr/>
            </p:nvSpPr>
            <p:spPr>
              <a:xfrm>
                <a:off x="4107955" y="4557136"/>
                <a:ext cx="691215" cy="461665"/>
              </a:xfrm>
              <a:prstGeom prst="rect">
                <a:avLst/>
              </a:prstGeom>
              <a:noFill/>
            </p:spPr>
            <p:txBody>
              <a:bodyPr wrap="none" rtlCol="0">
                <a:spAutoFit/>
              </a:bodyPr>
              <a:lstStyle/>
              <a:p>
                <a:r>
                  <a:rPr lang="en-US" sz="2400" b="1" dirty="0"/>
                  <a:t>Pull</a:t>
                </a:r>
                <a:endParaRPr lang="en-CA" sz="2400" b="1" dirty="0"/>
              </a:p>
            </p:txBody>
          </p:sp>
        </p:grpSp>
        <p:sp>
          <p:nvSpPr>
            <p:cNvPr id="3" name="TextBox 2">
              <a:extLst>
                <a:ext uri="{FF2B5EF4-FFF2-40B4-BE49-F238E27FC236}">
                  <a16:creationId xmlns:a16="http://schemas.microsoft.com/office/drawing/2014/main" id="{0880466B-4965-4C03-80F4-94D60017D63D}"/>
                </a:ext>
              </a:extLst>
            </p:cNvPr>
            <p:cNvSpPr txBox="1"/>
            <p:nvPr/>
          </p:nvSpPr>
          <p:spPr>
            <a:xfrm>
              <a:off x="1575875" y="3659274"/>
              <a:ext cx="2613216" cy="923330"/>
            </a:xfrm>
            <a:prstGeom prst="rect">
              <a:avLst/>
            </a:prstGeom>
            <a:noFill/>
          </p:spPr>
          <p:txBody>
            <a:bodyPr wrap="none" rtlCol="0">
              <a:spAutoFit/>
            </a:bodyPr>
            <a:lstStyle/>
            <a:p>
              <a:r>
                <a:rPr lang="en-US" dirty="0"/>
                <a:t>A pull command can pull </a:t>
              </a:r>
            </a:p>
            <a:p>
              <a:r>
                <a:rPr lang="en-US" dirty="0"/>
                <a:t>the master or any branch </a:t>
              </a:r>
            </a:p>
            <a:p>
              <a:r>
                <a:rPr lang="en-US" dirty="0"/>
                <a:t>to the local computer</a:t>
              </a:r>
              <a:endParaRPr lang="en-CA" dirty="0"/>
            </a:p>
          </p:txBody>
        </p:sp>
      </p:grpSp>
      <p:sp>
        <p:nvSpPr>
          <p:cNvPr id="7" name="Rectangle 6">
            <a:extLst>
              <a:ext uri="{FF2B5EF4-FFF2-40B4-BE49-F238E27FC236}">
                <a16:creationId xmlns:a16="http://schemas.microsoft.com/office/drawing/2014/main" id="{B6D5726E-9ADB-4B9B-92F8-AD0EF42578C4}"/>
              </a:ext>
            </a:extLst>
          </p:cNvPr>
          <p:cNvSpPr/>
          <p:nvPr/>
        </p:nvSpPr>
        <p:spPr>
          <a:xfrm>
            <a:off x="1680237" y="231907"/>
            <a:ext cx="10060847" cy="369332"/>
          </a:xfrm>
          <a:prstGeom prst="rect">
            <a:avLst/>
          </a:prstGeom>
        </p:spPr>
        <p:txBody>
          <a:bodyPr wrap="square">
            <a:spAutoFit/>
          </a:bodyPr>
          <a:lstStyle/>
          <a:p>
            <a:r>
              <a:rPr lang="en-US" b="1" dirty="0">
                <a:latin typeface="medium-content-serif-font"/>
              </a:rPr>
              <a:t>Pull: </a:t>
            </a:r>
            <a:r>
              <a:rPr lang="en-US" dirty="0">
                <a:latin typeface="medium-content-serif-font"/>
              </a:rPr>
              <a:t>The contents of the remote repository is copied to the local copy of the repository</a:t>
            </a:r>
            <a:endParaRPr lang="en-US" b="1" dirty="0">
              <a:latin typeface="medium-content-serif-font"/>
            </a:endParaRPr>
          </a:p>
        </p:txBody>
      </p:sp>
    </p:spTree>
    <p:extLst>
      <p:ext uri="{BB962C8B-B14F-4D97-AF65-F5344CB8AC3E}">
        <p14:creationId xmlns:p14="http://schemas.microsoft.com/office/powerpoint/2010/main" val="9939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803247" y="1542931"/>
            <a:ext cx="1942840" cy="369332"/>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1203678" y="3786078"/>
            <a:ext cx="790646" cy="790646"/>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3"/>
          <a:stretch>
            <a:fillRect/>
          </a:stretch>
        </p:blipFill>
        <p:spPr>
          <a:xfrm>
            <a:off x="5277569" y="1860854"/>
            <a:ext cx="1074289" cy="1074289"/>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rot="20497039">
            <a:off x="1922814" y="3131319"/>
            <a:ext cx="3382588" cy="1716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814818" y="867265"/>
            <a:ext cx="3011868" cy="1741039"/>
          </a:xfrm>
          <a:prstGeom prst="wedgeRoundRectCallout">
            <a:avLst>
              <a:gd name="adj1" fmla="val -98195"/>
              <a:gd name="adj2" fmla="val 4075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D91DD7DA-F9BC-4D2F-BCB4-AC6609829AEA}"/>
              </a:ext>
            </a:extLst>
          </p:cNvPr>
          <p:cNvGrpSpPr/>
          <p:nvPr/>
        </p:nvGrpSpPr>
        <p:grpSpPr>
          <a:xfrm>
            <a:off x="8351350" y="920154"/>
            <a:ext cx="2225521" cy="1688150"/>
            <a:chOff x="8351350" y="920154"/>
            <a:chExt cx="2225521" cy="1688150"/>
          </a:xfrm>
        </p:grpSpPr>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1350" y="1323021"/>
              <a:ext cx="1480807" cy="1056112"/>
            </a:xfrm>
            <a:prstGeom prst="rect">
              <a:avLst/>
            </a:prstGeom>
          </p:spPr>
        </p:pic>
        <p:sp>
          <p:nvSpPr>
            <p:cNvPr id="25" name="TextBox 24">
              <a:extLst>
                <a:ext uri="{FF2B5EF4-FFF2-40B4-BE49-F238E27FC236}">
                  <a16:creationId xmlns:a16="http://schemas.microsoft.com/office/drawing/2014/main" id="{477AFB79-6523-414C-A6CE-87D5402019F6}"/>
                </a:ext>
              </a:extLst>
            </p:cNvPr>
            <p:cNvSpPr txBox="1"/>
            <p:nvPr/>
          </p:nvSpPr>
          <p:spPr>
            <a:xfrm>
              <a:off x="8545972" y="2238972"/>
              <a:ext cx="2030899" cy="369332"/>
            </a:xfrm>
            <a:prstGeom prst="rect">
              <a:avLst/>
            </a:prstGeom>
            <a:noFill/>
          </p:spPr>
          <p:txBody>
            <a:bodyPr wrap="square" rtlCol="0">
              <a:spAutoFit/>
            </a:bodyPr>
            <a:lstStyle/>
            <a:p>
              <a:r>
                <a:rPr lang="en-US" dirty="0"/>
                <a:t>Remote Repository</a:t>
              </a:r>
              <a:endParaRPr lang="en-CA" dirty="0"/>
            </a:p>
          </p:txBody>
        </p:sp>
        <p:pic>
          <p:nvPicPr>
            <p:cNvPr id="33" name="Graphic 32" descr="Document">
              <a:extLst>
                <a:ext uri="{FF2B5EF4-FFF2-40B4-BE49-F238E27FC236}">
                  <a16:creationId xmlns:a16="http://schemas.microsoft.com/office/drawing/2014/main" id="{CBDB0D0F-5C3F-437B-9B27-354DF9E135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5953" y="920154"/>
              <a:ext cx="517220" cy="561706"/>
            </a:xfrm>
            <a:prstGeom prst="rect">
              <a:avLst/>
            </a:prstGeom>
          </p:spPr>
        </p:pic>
        <p:pic>
          <p:nvPicPr>
            <p:cNvPr id="34" name="Graphic 33" descr="Document">
              <a:extLst>
                <a:ext uri="{FF2B5EF4-FFF2-40B4-BE49-F238E27FC236}">
                  <a16:creationId xmlns:a16="http://schemas.microsoft.com/office/drawing/2014/main" id="{0A32070A-60D3-4D2A-842D-F334A3EAF9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7500" y="920154"/>
              <a:ext cx="517220" cy="561706"/>
            </a:xfrm>
            <a:prstGeom prst="rect">
              <a:avLst/>
            </a:prstGeom>
          </p:spPr>
        </p:pic>
        <p:pic>
          <p:nvPicPr>
            <p:cNvPr id="35" name="Graphic 34" descr="Document">
              <a:extLst>
                <a:ext uri="{FF2B5EF4-FFF2-40B4-BE49-F238E27FC236}">
                  <a16:creationId xmlns:a16="http://schemas.microsoft.com/office/drawing/2014/main" id="{2756BAB5-0DFC-4253-9A83-32EB26F06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27" y="929316"/>
              <a:ext cx="517220" cy="561706"/>
            </a:xfrm>
            <a:prstGeom prst="rect">
              <a:avLst/>
            </a:prstGeom>
          </p:spPr>
        </p:pic>
        <p:sp>
          <p:nvSpPr>
            <p:cNvPr id="67" name="TextBox 66">
              <a:extLst>
                <a:ext uri="{FF2B5EF4-FFF2-40B4-BE49-F238E27FC236}">
                  <a16:creationId xmlns:a16="http://schemas.microsoft.com/office/drawing/2014/main" id="{040BC5F0-9F1B-4FFE-923D-4758DE0F5814}"/>
                </a:ext>
              </a:extLst>
            </p:cNvPr>
            <p:cNvSpPr txBox="1"/>
            <p:nvPr/>
          </p:nvSpPr>
          <p:spPr>
            <a:xfrm>
              <a:off x="8702483" y="1806350"/>
              <a:ext cx="969416" cy="369332"/>
            </a:xfrm>
            <a:prstGeom prst="rect">
              <a:avLst/>
            </a:prstGeom>
            <a:noFill/>
          </p:spPr>
          <p:txBody>
            <a:bodyPr wrap="square" rtlCol="0">
              <a:spAutoFit/>
            </a:bodyPr>
            <a:lstStyle/>
            <a:p>
              <a:r>
                <a:rPr lang="en-US" dirty="0">
                  <a:solidFill>
                    <a:schemeClr val="bg1"/>
                  </a:solidFill>
                </a:rPr>
                <a:t>master</a:t>
              </a:r>
              <a:endParaRPr lang="en-CA" dirty="0">
                <a:solidFill>
                  <a:schemeClr val="bg1"/>
                </a:solidFill>
              </a:endParaRPr>
            </a:p>
          </p:txBody>
        </p:sp>
      </p:grpSp>
      <p:sp>
        <p:nvSpPr>
          <p:cNvPr id="69" name="TextBox 68">
            <a:extLst>
              <a:ext uri="{FF2B5EF4-FFF2-40B4-BE49-F238E27FC236}">
                <a16:creationId xmlns:a16="http://schemas.microsoft.com/office/drawing/2014/main" id="{C89954C1-4114-442F-9BFC-14CB70EDD704}"/>
              </a:ext>
            </a:extLst>
          </p:cNvPr>
          <p:cNvSpPr txBox="1"/>
          <p:nvPr/>
        </p:nvSpPr>
        <p:spPr>
          <a:xfrm>
            <a:off x="5643024" y="5460417"/>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70" name="TextBox 69">
            <a:extLst>
              <a:ext uri="{FF2B5EF4-FFF2-40B4-BE49-F238E27FC236}">
                <a16:creationId xmlns:a16="http://schemas.microsoft.com/office/drawing/2014/main" id="{8FCA89FD-5D05-473E-903A-A4D7E7005534}"/>
              </a:ext>
            </a:extLst>
          </p:cNvPr>
          <p:cNvSpPr txBox="1"/>
          <p:nvPr/>
        </p:nvSpPr>
        <p:spPr>
          <a:xfrm>
            <a:off x="9283338" y="6168997"/>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4" name="Rectangle 3">
            <a:extLst>
              <a:ext uri="{FF2B5EF4-FFF2-40B4-BE49-F238E27FC236}">
                <a16:creationId xmlns:a16="http://schemas.microsoft.com/office/drawing/2014/main" id="{A27263CA-C726-4973-ADFB-8CD22F0FB3AA}"/>
              </a:ext>
            </a:extLst>
          </p:cNvPr>
          <p:cNvSpPr/>
          <p:nvPr/>
        </p:nvSpPr>
        <p:spPr>
          <a:xfrm>
            <a:off x="1599001" y="266007"/>
            <a:ext cx="10264631" cy="646331"/>
          </a:xfrm>
          <a:prstGeom prst="rect">
            <a:avLst/>
          </a:prstGeom>
        </p:spPr>
        <p:txBody>
          <a:bodyPr wrap="square">
            <a:spAutoFit/>
          </a:bodyPr>
          <a:lstStyle/>
          <a:p>
            <a:r>
              <a:rPr lang="en-US" b="1" dirty="0">
                <a:latin typeface="medium-content-serif-font"/>
              </a:rPr>
              <a:t>Commit:</a:t>
            </a:r>
            <a:r>
              <a:rPr lang="en-US" dirty="0">
                <a:latin typeface="medium-content-serif-font"/>
              </a:rPr>
              <a:t> A commit is a set of one or more changes to a file(or a set of files). Every time you save, it creates a unique ID(“hash”) which helps it keep track of the history.</a:t>
            </a:r>
          </a:p>
        </p:txBody>
      </p:sp>
      <p:sp>
        <p:nvSpPr>
          <p:cNvPr id="59" name="Speech Bubble: Rectangle with Corners Rounded 58">
            <a:extLst>
              <a:ext uri="{FF2B5EF4-FFF2-40B4-BE49-F238E27FC236}">
                <a16:creationId xmlns:a16="http://schemas.microsoft.com/office/drawing/2014/main" id="{5CA25604-C348-4A55-B9F4-EAF578487A79}"/>
              </a:ext>
            </a:extLst>
          </p:cNvPr>
          <p:cNvSpPr/>
          <p:nvPr/>
        </p:nvSpPr>
        <p:spPr>
          <a:xfrm>
            <a:off x="3294668" y="3295084"/>
            <a:ext cx="8220164" cy="3182679"/>
          </a:xfrm>
          <a:prstGeom prst="wedgeRoundRectCallout">
            <a:avLst>
              <a:gd name="adj1" fmla="val -65274"/>
              <a:gd name="adj2" fmla="val -2018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CA" dirty="0">
              <a:solidFill>
                <a:schemeClr val="tx1"/>
              </a:solidFill>
            </a:endParaRPr>
          </a:p>
        </p:txBody>
      </p:sp>
      <p:sp>
        <p:nvSpPr>
          <p:cNvPr id="60" name="Flowchart: Document 59">
            <a:extLst>
              <a:ext uri="{FF2B5EF4-FFF2-40B4-BE49-F238E27FC236}">
                <a16:creationId xmlns:a16="http://schemas.microsoft.com/office/drawing/2014/main" id="{E5E3FB34-281C-4C52-A0C7-456FD7E211F6}"/>
              </a:ext>
            </a:extLst>
          </p:cNvPr>
          <p:cNvSpPr/>
          <p:nvPr/>
        </p:nvSpPr>
        <p:spPr>
          <a:xfrm>
            <a:off x="3459591" y="3691880"/>
            <a:ext cx="3535759" cy="1866507"/>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Document 60">
            <a:extLst>
              <a:ext uri="{FF2B5EF4-FFF2-40B4-BE49-F238E27FC236}">
                <a16:creationId xmlns:a16="http://schemas.microsoft.com/office/drawing/2014/main" id="{29409AEE-85B5-4516-9B4F-DB53D0264A2D}"/>
              </a:ext>
            </a:extLst>
          </p:cNvPr>
          <p:cNvSpPr/>
          <p:nvPr/>
        </p:nvSpPr>
        <p:spPr>
          <a:xfrm>
            <a:off x="8983744" y="3703020"/>
            <a:ext cx="2363383" cy="1794972"/>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BDD7A171-2E91-4443-A85E-8D406AC8859F}"/>
              </a:ext>
            </a:extLst>
          </p:cNvPr>
          <p:cNvGrpSpPr/>
          <p:nvPr/>
        </p:nvGrpSpPr>
        <p:grpSpPr>
          <a:xfrm>
            <a:off x="3443987" y="4004914"/>
            <a:ext cx="948465" cy="912169"/>
            <a:chOff x="6325215" y="3881749"/>
            <a:chExt cx="1134665" cy="1259743"/>
          </a:xfrm>
        </p:grpSpPr>
        <p:pic>
          <p:nvPicPr>
            <p:cNvPr id="63" name="Graphic 62" descr="Open folder">
              <a:extLst>
                <a:ext uri="{FF2B5EF4-FFF2-40B4-BE49-F238E27FC236}">
                  <a16:creationId xmlns:a16="http://schemas.microsoft.com/office/drawing/2014/main" id="{E23310F8-3AE8-456B-99C4-3D684CB6B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2942" y="4183871"/>
              <a:ext cx="1056938" cy="858492"/>
            </a:xfrm>
            <a:prstGeom prst="rect">
              <a:avLst/>
            </a:prstGeom>
          </p:spPr>
        </p:pic>
        <p:grpSp>
          <p:nvGrpSpPr>
            <p:cNvPr id="65" name="Group 64">
              <a:extLst>
                <a:ext uri="{FF2B5EF4-FFF2-40B4-BE49-F238E27FC236}">
                  <a16:creationId xmlns:a16="http://schemas.microsoft.com/office/drawing/2014/main" id="{8283D9A6-71C4-491E-B654-A4226280DB04}"/>
                </a:ext>
              </a:extLst>
            </p:cNvPr>
            <p:cNvGrpSpPr/>
            <p:nvPr/>
          </p:nvGrpSpPr>
          <p:grpSpPr>
            <a:xfrm>
              <a:off x="6325215" y="3881749"/>
              <a:ext cx="1069540" cy="426433"/>
              <a:chOff x="7588546" y="977439"/>
              <a:chExt cx="2352019" cy="929315"/>
            </a:xfrm>
          </p:grpSpPr>
          <p:pic>
            <p:nvPicPr>
              <p:cNvPr id="73" name="Graphic 72" descr="Document">
                <a:extLst>
                  <a:ext uri="{FF2B5EF4-FFF2-40B4-BE49-F238E27FC236}">
                    <a16:creationId xmlns:a16="http://schemas.microsoft.com/office/drawing/2014/main" id="{F17795CF-FEEB-47FA-A672-E3D2F66BE0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74" name="Graphic 73" descr="Document">
                <a:extLst>
                  <a:ext uri="{FF2B5EF4-FFF2-40B4-BE49-F238E27FC236}">
                    <a16:creationId xmlns:a16="http://schemas.microsoft.com/office/drawing/2014/main" id="{E1E0F397-A7C6-47CB-AC69-3C842E1A26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75" name="Graphic 74" descr="Document">
                <a:extLst>
                  <a:ext uri="{FF2B5EF4-FFF2-40B4-BE49-F238E27FC236}">
                    <a16:creationId xmlns:a16="http://schemas.microsoft.com/office/drawing/2014/main" id="{62428971-7EED-49B5-944A-02C5A519A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sp>
          <p:nvSpPr>
            <p:cNvPr id="66" name="TextBox 65">
              <a:extLst>
                <a:ext uri="{FF2B5EF4-FFF2-40B4-BE49-F238E27FC236}">
                  <a16:creationId xmlns:a16="http://schemas.microsoft.com/office/drawing/2014/main" id="{5C1CE24A-0195-4813-AAD2-1D4819EBF759}"/>
                </a:ext>
              </a:extLst>
            </p:cNvPr>
            <p:cNvSpPr txBox="1"/>
            <p:nvPr/>
          </p:nvSpPr>
          <p:spPr>
            <a:xfrm>
              <a:off x="6664348" y="4584463"/>
              <a:ext cx="631898" cy="557029"/>
            </a:xfrm>
            <a:prstGeom prst="rect">
              <a:avLst/>
            </a:prstGeom>
            <a:noFill/>
          </p:spPr>
          <p:txBody>
            <a:bodyPr wrap="square" rtlCol="0">
              <a:spAutoFit/>
            </a:bodyPr>
            <a:lstStyle/>
            <a:p>
              <a:r>
                <a:rPr lang="en-US" sz="800" dirty="0">
                  <a:solidFill>
                    <a:schemeClr val="bg1"/>
                  </a:solidFill>
                </a:rPr>
                <a:t>master</a:t>
              </a:r>
              <a:endParaRPr lang="en-CA" sz="800" dirty="0">
                <a:solidFill>
                  <a:schemeClr val="bg1"/>
                </a:solidFill>
              </a:endParaRPr>
            </a:p>
          </p:txBody>
        </p:sp>
      </p:grpSp>
      <p:sp>
        <p:nvSpPr>
          <p:cNvPr id="76" name="TextBox 75">
            <a:extLst>
              <a:ext uri="{FF2B5EF4-FFF2-40B4-BE49-F238E27FC236}">
                <a16:creationId xmlns:a16="http://schemas.microsoft.com/office/drawing/2014/main" id="{7CD72749-DF87-4C0D-B4B2-A6DC9A55309E}"/>
              </a:ext>
            </a:extLst>
          </p:cNvPr>
          <p:cNvSpPr txBox="1"/>
          <p:nvPr/>
        </p:nvSpPr>
        <p:spPr>
          <a:xfrm>
            <a:off x="3459591" y="5677223"/>
            <a:ext cx="1836229" cy="369332"/>
          </a:xfrm>
          <a:prstGeom prst="rect">
            <a:avLst/>
          </a:prstGeom>
          <a:noFill/>
        </p:spPr>
        <p:txBody>
          <a:bodyPr wrap="square" rtlCol="0">
            <a:spAutoFit/>
          </a:bodyPr>
          <a:lstStyle/>
          <a:p>
            <a:r>
              <a:rPr lang="en-US" dirty="0"/>
              <a:t>Local Repository</a:t>
            </a:r>
            <a:endParaRPr lang="en-CA" dirty="0"/>
          </a:p>
        </p:txBody>
      </p:sp>
      <p:sp>
        <p:nvSpPr>
          <p:cNvPr id="77" name="TextBox 76">
            <a:extLst>
              <a:ext uri="{FF2B5EF4-FFF2-40B4-BE49-F238E27FC236}">
                <a16:creationId xmlns:a16="http://schemas.microsoft.com/office/drawing/2014/main" id="{B9D0A588-383F-4472-9465-2A08D7C31175}"/>
              </a:ext>
            </a:extLst>
          </p:cNvPr>
          <p:cNvSpPr txBox="1"/>
          <p:nvPr/>
        </p:nvSpPr>
        <p:spPr>
          <a:xfrm>
            <a:off x="9495924" y="5576371"/>
            <a:ext cx="1631066" cy="369332"/>
          </a:xfrm>
          <a:prstGeom prst="rect">
            <a:avLst/>
          </a:prstGeom>
          <a:noFill/>
        </p:spPr>
        <p:txBody>
          <a:bodyPr wrap="square" rtlCol="0">
            <a:spAutoFit/>
          </a:bodyPr>
          <a:lstStyle/>
          <a:p>
            <a:r>
              <a:rPr lang="en-US" dirty="0"/>
              <a:t>Workspace</a:t>
            </a:r>
            <a:endParaRPr lang="en-CA" dirty="0"/>
          </a:p>
        </p:txBody>
      </p:sp>
      <p:pic>
        <p:nvPicPr>
          <p:cNvPr id="78" name="Graphic 77" descr="Arrow: Slight curve">
            <a:extLst>
              <a:ext uri="{FF2B5EF4-FFF2-40B4-BE49-F238E27FC236}">
                <a16:creationId xmlns:a16="http://schemas.microsoft.com/office/drawing/2014/main" id="{FBB85FC6-7D68-4D3A-97D8-0F73692F21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7314694" y="4174942"/>
            <a:ext cx="1410069" cy="766971"/>
          </a:xfrm>
          <a:prstGeom prst="rect">
            <a:avLst/>
          </a:prstGeom>
        </p:spPr>
      </p:pic>
      <p:sp>
        <p:nvSpPr>
          <p:cNvPr id="91" name="Oval 90">
            <a:extLst>
              <a:ext uri="{FF2B5EF4-FFF2-40B4-BE49-F238E27FC236}">
                <a16:creationId xmlns:a16="http://schemas.microsoft.com/office/drawing/2014/main" id="{F17D3B8D-E70E-420E-A8EC-5E830C16B958}"/>
              </a:ext>
            </a:extLst>
          </p:cNvPr>
          <p:cNvSpPr/>
          <p:nvPr/>
        </p:nvSpPr>
        <p:spPr>
          <a:xfrm>
            <a:off x="3823568" y="4787383"/>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90CD6129-95C0-4F1C-88DC-5FCE9817F4F2}"/>
              </a:ext>
            </a:extLst>
          </p:cNvPr>
          <p:cNvGrpSpPr/>
          <p:nvPr/>
        </p:nvGrpSpPr>
        <p:grpSpPr>
          <a:xfrm>
            <a:off x="3766865" y="4645832"/>
            <a:ext cx="2381512" cy="509048"/>
            <a:chOff x="3766865" y="4645832"/>
            <a:chExt cx="2381512" cy="509048"/>
          </a:xfrm>
        </p:grpSpPr>
        <p:sp>
          <p:nvSpPr>
            <p:cNvPr id="90" name="Minus Sign 89">
              <a:extLst>
                <a:ext uri="{FF2B5EF4-FFF2-40B4-BE49-F238E27FC236}">
                  <a16:creationId xmlns:a16="http://schemas.microsoft.com/office/drawing/2014/main" id="{E4355267-0495-4796-BC27-4EA7AD8F3BBF}"/>
                </a:ext>
              </a:extLst>
            </p:cNvPr>
            <p:cNvSpPr/>
            <p:nvPr/>
          </p:nvSpPr>
          <p:spPr>
            <a:xfrm>
              <a:off x="3766865" y="4645832"/>
              <a:ext cx="2381512"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98">
              <a:extLst>
                <a:ext uri="{FF2B5EF4-FFF2-40B4-BE49-F238E27FC236}">
                  <a16:creationId xmlns:a16="http://schemas.microsoft.com/office/drawing/2014/main" id="{AFB9D718-58C6-4694-8C4A-AC5FC457266E}"/>
                </a:ext>
              </a:extLst>
            </p:cNvPr>
            <p:cNvSpPr/>
            <p:nvPr/>
          </p:nvSpPr>
          <p:spPr>
            <a:xfrm>
              <a:off x="5725092" y="475444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C2C2BEC0-247D-4CF7-AFAB-7DE6715525E6}"/>
              </a:ext>
            </a:extLst>
          </p:cNvPr>
          <p:cNvGrpSpPr/>
          <p:nvPr/>
        </p:nvGrpSpPr>
        <p:grpSpPr>
          <a:xfrm>
            <a:off x="9157227" y="4605655"/>
            <a:ext cx="1996729" cy="437434"/>
            <a:chOff x="9157227" y="4605655"/>
            <a:chExt cx="1996729" cy="437434"/>
          </a:xfrm>
        </p:grpSpPr>
        <p:pic>
          <p:nvPicPr>
            <p:cNvPr id="84" name="Graphic 83" descr="Document">
              <a:extLst>
                <a:ext uri="{FF2B5EF4-FFF2-40B4-BE49-F238E27FC236}">
                  <a16:creationId xmlns:a16="http://schemas.microsoft.com/office/drawing/2014/main" id="{E907DEA8-86FB-43AD-977A-545281C4C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7227" y="4605655"/>
              <a:ext cx="415808" cy="419589"/>
            </a:xfrm>
            <a:prstGeom prst="rect">
              <a:avLst/>
            </a:prstGeom>
          </p:spPr>
        </p:pic>
        <p:pic>
          <p:nvPicPr>
            <p:cNvPr id="85" name="Graphic 84" descr="Document">
              <a:extLst>
                <a:ext uri="{FF2B5EF4-FFF2-40B4-BE49-F238E27FC236}">
                  <a16:creationId xmlns:a16="http://schemas.microsoft.com/office/drawing/2014/main" id="{B88ECF68-1F71-4088-8255-19F2A24D6F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88081" y="4605655"/>
              <a:ext cx="415808" cy="419589"/>
            </a:xfrm>
            <a:prstGeom prst="rect">
              <a:avLst/>
            </a:prstGeom>
          </p:spPr>
        </p:pic>
        <p:pic>
          <p:nvPicPr>
            <p:cNvPr id="86" name="Graphic 85" descr="Document">
              <a:extLst>
                <a:ext uri="{FF2B5EF4-FFF2-40B4-BE49-F238E27FC236}">
                  <a16:creationId xmlns:a16="http://schemas.microsoft.com/office/drawing/2014/main" id="{E78CD678-B1AA-4047-A705-65CE62E8C4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0959" y="4612499"/>
              <a:ext cx="415808" cy="419589"/>
            </a:xfrm>
            <a:prstGeom prst="rect">
              <a:avLst/>
            </a:prstGeom>
          </p:spPr>
        </p:pic>
        <p:pic>
          <p:nvPicPr>
            <p:cNvPr id="87" name="Graphic 86" descr="Document">
              <a:extLst>
                <a:ext uri="{FF2B5EF4-FFF2-40B4-BE49-F238E27FC236}">
                  <a16:creationId xmlns:a16="http://schemas.microsoft.com/office/drawing/2014/main" id="{E3AFF2E5-5BC5-4526-8878-379F922BC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5048" y="4618152"/>
              <a:ext cx="415808" cy="419589"/>
            </a:xfrm>
            <a:prstGeom prst="rect">
              <a:avLst/>
            </a:prstGeom>
          </p:spPr>
        </p:pic>
        <p:pic>
          <p:nvPicPr>
            <p:cNvPr id="88" name="Graphic 87" descr="Document">
              <a:extLst>
                <a:ext uri="{FF2B5EF4-FFF2-40B4-BE49-F238E27FC236}">
                  <a16:creationId xmlns:a16="http://schemas.microsoft.com/office/drawing/2014/main" id="{ED0A2619-65C6-4B36-828C-633D793DD1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4916" y="4612499"/>
              <a:ext cx="415808" cy="419589"/>
            </a:xfrm>
            <a:prstGeom prst="rect">
              <a:avLst/>
            </a:prstGeom>
          </p:spPr>
        </p:pic>
        <p:pic>
          <p:nvPicPr>
            <p:cNvPr id="100" name="Graphic 99" descr="Document">
              <a:extLst>
                <a:ext uri="{FF2B5EF4-FFF2-40B4-BE49-F238E27FC236}">
                  <a16:creationId xmlns:a16="http://schemas.microsoft.com/office/drawing/2014/main" id="{6BC0FBDA-1B5A-4B38-BE5E-D8602212B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38148" y="4623500"/>
              <a:ext cx="415808" cy="419589"/>
            </a:xfrm>
            <a:prstGeom prst="rect">
              <a:avLst/>
            </a:prstGeom>
          </p:spPr>
        </p:pic>
      </p:grpSp>
      <p:grpSp>
        <p:nvGrpSpPr>
          <p:cNvPr id="8" name="Group 7">
            <a:extLst>
              <a:ext uri="{FF2B5EF4-FFF2-40B4-BE49-F238E27FC236}">
                <a16:creationId xmlns:a16="http://schemas.microsoft.com/office/drawing/2014/main" id="{7BCA3F4A-9B6F-4AFE-A138-6DD81FE43340}"/>
              </a:ext>
            </a:extLst>
          </p:cNvPr>
          <p:cNvGrpSpPr/>
          <p:nvPr/>
        </p:nvGrpSpPr>
        <p:grpSpPr>
          <a:xfrm>
            <a:off x="4832268" y="4032746"/>
            <a:ext cx="1715731" cy="912169"/>
            <a:chOff x="4832268" y="4032746"/>
            <a:chExt cx="1715731" cy="912169"/>
          </a:xfrm>
        </p:grpSpPr>
        <p:pic>
          <p:nvPicPr>
            <p:cNvPr id="93" name="Graphic 92" descr="Open folder">
              <a:extLst>
                <a:ext uri="{FF2B5EF4-FFF2-40B4-BE49-F238E27FC236}">
                  <a16:creationId xmlns:a16="http://schemas.microsoft.com/office/drawing/2014/main" id="{CF7B9ED9-628B-4BCE-9EE3-77FAABA4CD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4884" y="4251510"/>
              <a:ext cx="883493" cy="621627"/>
            </a:xfrm>
            <a:prstGeom prst="rect">
              <a:avLst/>
            </a:prstGeom>
          </p:spPr>
        </p:pic>
        <p:grpSp>
          <p:nvGrpSpPr>
            <p:cNvPr id="94" name="Group 93">
              <a:extLst>
                <a:ext uri="{FF2B5EF4-FFF2-40B4-BE49-F238E27FC236}">
                  <a16:creationId xmlns:a16="http://schemas.microsoft.com/office/drawing/2014/main" id="{5DD12938-A45C-44EF-8737-7CC311AEDD7C}"/>
                </a:ext>
              </a:extLst>
            </p:cNvPr>
            <p:cNvGrpSpPr/>
            <p:nvPr/>
          </p:nvGrpSpPr>
          <p:grpSpPr>
            <a:xfrm>
              <a:off x="4832268" y="4032746"/>
              <a:ext cx="894027" cy="308776"/>
              <a:chOff x="7588546" y="977439"/>
              <a:chExt cx="2352019" cy="929315"/>
            </a:xfrm>
          </p:grpSpPr>
          <p:pic>
            <p:nvPicPr>
              <p:cNvPr id="96" name="Graphic 95" descr="Document">
                <a:extLst>
                  <a:ext uri="{FF2B5EF4-FFF2-40B4-BE49-F238E27FC236}">
                    <a16:creationId xmlns:a16="http://schemas.microsoft.com/office/drawing/2014/main" id="{4D9B014D-B55C-4350-A075-E90AB3BF58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97" name="Graphic 96" descr="Document">
                <a:extLst>
                  <a:ext uri="{FF2B5EF4-FFF2-40B4-BE49-F238E27FC236}">
                    <a16:creationId xmlns:a16="http://schemas.microsoft.com/office/drawing/2014/main" id="{49709628-E83A-466B-A068-59EC4A71A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98" name="Graphic 97" descr="Document">
                <a:extLst>
                  <a:ext uri="{FF2B5EF4-FFF2-40B4-BE49-F238E27FC236}">
                    <a16:creationId xmlns:a16="http://schemas.microsoft.com/office/drawing/2014/main" id="{1081B4BB-EE14-4DCD-AB28-97E777B74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sp>
          <p:nvSpPr>
            <p:cNvPr id="95" name="TextBox 94">
              <a:extLst>
                <a:ext uri="{FF2B5EF4-FFF2-40B4-BE49-F238E27FC236}">
                  <a16:creationId xmlns:a16="http://schemas.microsoft.com/office/drawing/2014/main" id="{844349E4-B8F6-4803-A185-23D463A8F413}"/>
                </a:ext>
              </a:extLst>
            </p:cNvPr>
            <p:cNvSpPr txBox="1"/>
            <p:nvPr/>
          </p:nvSpPr>
          <p:spPr>
            <a:xfrm>
              <a:off x="5483393" y="4541575"/>
              <a:ext cx="528203" cy="403340"/>
            </a:xfrm>
            <a:prstGeom prst="rect">
              <a:avLst/>
            </a:prstGeom>
            <a:noFill/>
          </p:spPr>
          <p:txBody>
            <a:bodyPr wrap="square" rtlCol="0">
              <a:spAutoFit/>
            </a:bodyPr>
            <a:lstStyle/>
            <a:p>
              <a:r>
                <a:rPr lang="en-US" sz="800" dirty="0">
                  <a:solidFill>
                    <a:schemeClr val="bg1"/>
                  </a:solidFill>
                </a:rPr>
                <a:t>master</a:t>
              </a:r>
              <a:endParaRPr lang="en-CA" sz="800" dirty="0">
                <a:solidFill>
                  <a:schemeClr val="bg1"/>
                </a:solidFill>
              </a:endParaRPr>
            </a:p>
          </p:txBody>
        </p:sp>
        <p:grpSp>
          <p:nvGrpSpPr>
            <p:cNvPr id="101" name="Group 100">
              <a:extLst>
                <a:ext uri="{FF2B5EF4-FFF2-40B4-BE49-F238E27FC236}">
                  <a16:creationId xmlns:a16="http://schemas.microsoft.com/office/drawing/2014/main" id="{57CBCD77-AA43-4256-8AA3-6426BF7CADF4}"/>
                </a:ext>
              </a:extLst>
            </p:cNvPr>
            <p:cNvGrpSpPr/>
            <p:nvPr/>
          </p:nvGrpSpPr>
          <p:grpSpPr>
            <a:xfrm>
              <a:off x="5653972" y="4057887"/>
              <a:ext cx="894027" cy="308776"/>
              <a:chOff x="7588546" y="977439"/>
              <a:chExt cx="2352019" cy="929315"/>
            </a:xfrm>
          </p:grpSpPr>
          <p:pic>
            <p:nvPicPr>
              <p:cNvPr id="102" name="Graphic 101" descr="Document">
                <a:extLst>
                  <a:ext uri="{FF2B5EF4-FFF2-40B4-BE49-F238E27FC236}">
                    <a16:creationId xmlns:a16="http://schemas.microsoft.com/office/drawing/2014/main" id="{D712726F-C465-4DB6-B9CC-01B4A99FB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103" name="Graphic 102" descr="Document">
                <a:extLst>
                  <a:ext uri="{FF2B5EF4-FFF2-40B4-BE49-F238E27FC236}">
                    <a16:creationId xmlns:a16="http://schemas.microsoft.com/office/drawing/2014/main" id="{0178B408-9C72-4967-B302-9E9A165630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104" name="Graphic 103" descr="Document">
                <a:extLst>
                  <a:ext uri="{FF2B5EF4-FFF2-40B4-BE49-F238E27FC236}">
                    <a16:creationId xmlns:a16="http://schemas.microsoft.com/office/drawing/2014/main" id="{395D0E33-FE7A-4ECC-BABB-4041EC091B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grpSp>
      <p:pic>
        <p:nvPicPr>
          <p:cNvPr id="105" name="Graphic 104" descr="Arrow: Slight curve">
            <a:extLst>
              <a:ext uri="{FF2B5EF4-FFF2-40B4-BE49-F238E27FC236}">
                <a16:creationId xmlns:a16="http://schemas.microsoft.com/office/drawing/2014/main" id="{AA2EE35E-337F-4147-B84B-F8B2935869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2787" y="3710865"/>
            <a:ext cx="1410069" cy="766971"/>
          </a:xfrm>
          <a:prstGeom prst="rect">
            <a:avLst/>
          </a:prstGeom>
        </p:spPr>
      </p:pic>
      <p:grpSp>
        <p:nvGrpSpPr>
          <p:cNvPr id="3" name="Group 2">
            <a:extLst>
              <a:ext uri="{FF2B5EF4-FFF2-40B4-BE49-F238E27FC236}">
                <a16:creationId xmlns:a16="http://schemas.microsoft.com/office/drawing/2014/main" id="{7EB90261-E307-4DDB-A05B-FFD4269CC226}"/>
              </a:ext>
            </a:extLst>
          </p:cNvPr>
          <p:cNvGrpSpPr/>
          <p:nvPr/>
        </p:nvGrpSpPr>
        <p:grpSpPr>
          <a:xfrm>
            <a:off x="9666478" y="3765648"/>
            <a:ext cx="1069540" cy="426433"/>
            <a:chOff x="9666478" y="3765648"/>
            <a:chExt cx="1069540" cy="426433"/>
          </a:xfrm>
        </p:grpSpPr>
        <p:pic>
          <p:nvPicPr>
            <p:cNvPr id="106" name="Graphic 105" descr="Document">
              <a:extLst>
                <a:ext uri="{FF2B5EF4-FFF2-40B4-BE49-F238E27FC236}">
                  <a16:creationId xmlns:a16="http://schemas.microsoft.com/office/drawing/2014/main" id="{29C084C3-7404-40D4-94D5-4224A53E0B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6478" y="3765648"/>
              <a:ext cx="415808" cy="419589"/>
            </a:xfrm>
            <a:prstGeom prst="rect">
              <a:avLst/>
            </a:prstGeom>
          </p:spPr>
        </p:pic>
        <p:pic>
          <p:nvPicPr>
            <p:cNvPr id="107" name="Graphic 106" descr="Document">
              <a:extLst>
                <a:ext uri="{FF2B5EF4-FFF2-40B4-BE49-F238E27FC236}">
                  <a16:creationId xmlns:a16="http://schemas.microsoft.com/office/drawing/2014/main" id="{5A33CB4E-5FA0-4E68-A478-1320D92EC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7332" y="3765648"/>
              <a:ext cx="415808" cy="419589"/>
            </a:xfrm>
            <a:prstGeom prst="rect">
              <a:avLst/>
            </a:prstGeom>
          </p:spPr>
        </p:pic>
        <p:pic>
          <p:nvPicPr>
            <p:cNvPr id="108" name="Graphic 107" descr="Document">
              <a:extLst>
                <a:ext uri="{FF2B5EF4-FFF2-40B4-BE49-F238E27FC236}">
                  <a16:creationId xmlns:a16="http://schemas.microsoft.com/office/drawing/2014/main" id="{F8D520E8-1E0E-4D44-B869-3138479FB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0210" y="3772492"/>
              <a:ext cx="415808" cy="419589"/>
            </a:xfrm>
            <a:prstGeom prst="rect">
              <a:avLst/>
            </a:prstGeom>
          </p:spPr>
        </p:pic>
      </p:grpSp>
      <p:sp>
        <p:nvSpPr>
          <p:cNvPr id="11" name="TextBox 10">
            <a:extLst>
              <a:ext uri="{FF2B5EF4-FFF2-40B4-BE49-F238E27FC236}">
                <a16:creationId xmlns:a16="http://schemas.microsoft.com/office/drawing/2014/main" id="{CF22E6E2-D971-43CD-A2A5-337102E641A8}"/>
              </a:ext>
            </a:extLst>
          </p:cNvPr>
          <p:cNvSpPr txBox="1"/>
          <p:nvPr/>
        </p:nvSpPr>
        <p:spPr>
          <a:xfrm>
            <a:off x="7482161" y="4771403"/>
            <a:ext cx="958917" cy="369332"/>
          </a:xfrm>
          <a:prstGeom prst="rect">
            <a:avLst/>
          </a:prstGeom>
          <a:noFill/>
        </p:spPr>
        <p:txBody>
          <a:bodyPr wrap="none" rtlCol="0">
            <a:spAutoFit/>
          </a:bodyPr>
          <a:lstStyle/>
          <a:p>
            <a:r>
              <a:rPr lang="en-US" dirty="0"/>
              <a:t>Commit</a:t>
            </a:r>
            <a:endParaRPr lang="en-CA" dirty="0"/>
          </a:p>
        </p:txBody>
      </p:sp>
    </p:spTree>
    <p:extLst>
      <p:ext uri="{BB962C8B-B14F-4D97-AF65-F5344CB8AC3E}">
        <p14:creationId xmlns:p14="http://schemas.microsoft.com/office/powerpoint/2010/main" val="204430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2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0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p:bldP spid="91"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803247" y="1542931"/>
            <a:ext cx="1942840" cy="369332"/>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1203678" y="3786078"/>
            <a:ext cx="790646" cy="790646"/>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3"/>
          <a:stretch>
            <a:fillRect/>
          </a:stretch>
        </p:blipFill>
        <p:spPr>
          <a:xfrm>
            <a:off x="5081912" y="1819193"/>
            <a:ext cx="1074289" cy="1074289"/>
          </a:xfrm>
          <a:prstGeom prst="rect">
            <a:avLst/>
          </a:prstGeom>
        </p:spPr>
      </p:pic>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093670" y="867265"/>
            <a:ext cx="4920792" cy="2482616"/>
          </a:xfrm>
          <a:prstGeom prst="wedgeRoundRectCallout">
            <a:avLst>
              <a:gd name="adj1" fmla="val -69407"/>
              <a:gd name="adj2" fmla="val 1189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TextBox 24">
            <a:extLst>
              <a:ext uri="{FF2B5EF4-FFF2-40B4-BE49-F238E27FC236}">
                <a16:creationId xmlns:a16="http://schemas.microsoft.com/office/drawing/2014/main" id="{477AFB79-6523-414C-A6CE-87D5402019F6}"/>
              </a:ext>
            </a:extLst>
          </p:cNvPr>
          <p:cNvSpPr txBox="1"/>
          <p:nvPr/>
        </p:nvSpPr>
        <p:spPr>
          <a:xfrm>
            <a:off x="8606334" y="3036125"/>
            <a:ext cx="2030899" cy="369332"/>
          </a:xfrm>
          <a:prstGeom prst="rect">
            <a:avLst/>
          </a:prstGeom>
          <a:noFill/>
        </p:spPr>
        <p:txBody>
          <a:bodyPr wrap="square" rtlCol="0">
            <a:spAutoFit/>
          </a:bodyPr>
          <a:lstStyle/>
          <a:p>
            <a:r>
              <a:rPr lang="en-US" dirty="0"/>
              <a:t>Remote Repository</a:t>
            </a:r>
            <a:endParaRPr lang="en-CA" dirty="0"/>
          </a:p>
        </p:txBody>
      </p:sp>
      <p:grpSp>
        <p:nvGrpSpPr>
          <p:cNvPr id="3" name="Group 2">
            <a:extLst>
              <a:ext uri="{FF2B5EF4-FFF2-40B4-BE49-F238E27FC236}">
                <a16:creationId xmlns:a16="http://schemas.microsoft.com/office/drawing/2014/main" id="{97BA4263-52B7-4FD5-9F09-2360D80550A4}"/>
              </a:ext>
            </a:extLst>
          </p:cNvPr>
          <p:cNvGrpSpPr/>
          <p:nvPr/>
        </p:nvGrpSpPr>
        <p:grpSpPr>
          <a:xfrm>
            <a:off x="7149433" y="920154"/>
            <a:ext cx="1584997" cy="1458979"/>
            <a:chOff x="8351350" y="920154"/>
            <a:chExt cx="1584997" cy="1458979"/>
          </a:xfrm>
        </p:grpSpPr>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1350" y="1323021"/>
              <a:ext cx="1480807" cy="1056112"/>
            </a:xfrm>
            <a:prstGeom prst="rect">
              <a:avLst/>
            </a:prstGeom>
          </p:spPr>
        </p:pic>
        <p:pic>
          <p:nvPicPr>
            <p:cNvPr id="33" name="Graphic 32" descr="Document">
              <a:extLst>
                <a:ext uri="{FF2B5EF4-FFF2-40B4-BE49-F238E27FC236}">
                  <a16:creationId xmlns:a16="http://schemas.microsoft.com/office/drawing/2014/main" id="{CBDB0D0F-5C3F-437B-9B27-354DF9E135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5953" y="920154"/>
              <a:ext cx="517220" cy="561706"/>
            </a:xfrm>
            <a:prstGeom prst="rect">
              <a:avLst/>
            </a:prstGeom>
          </p:spPr>
        </p:pic>
        <p:pic>
          <p:nvPicPr>
            <p:cNvPr id="34" name="Graphic 33" descr="Document">
              <a:extLst>
                <a:ext uri="{FF2B5EF4-FFF2-40B4-BE49-F238E27FC236}">
                  <a16:creationId xmlns:a16="http://schemas.microsoft.com/office/drawing/2014/main" id="{0A32070A-60D3-4D2A-842D-F334A3EAF9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7500" y="920154"/>
              <a:ext cx="517220" cy="561706"/>
            </a:xfrm>
            <a:prstGeom prst="rect">
              <a:avLst/>
            </a:prstGeom>
          </p:spPr>
        </p:pic>
        <p:pic>
          <p:nvPicPr>
            <p:cNvPr id="35" name="Graphic 34" descr="Document">
              <a:extLst>
                <a:ext uri="{FF2B5EF4-FFF2-40B4-BE49-F238E27FC236}">
                  <a16:creationId xmlns:a16="http://schemas.microsoft.com/office/drawing/2014/main" id="{2756BAB5-0DFC-4253-9A83-32EB26F06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27" y="929316"/>
              <a:ext cx="517220" cy="561706"/>
            </a:xfrm>
            <a:prstGeom prst="rect">
              <a:avLst/>
            </a:prstGeom>
          </p:spPr>
        </p:pic>
        <p:sp>
          <p:nvSpPr>
            <p:cNvPr id="67" name="TextBox 66">
              <a:extLst>
                <a:ext uri="{FF2B5EF4-FFF2-40B4-BE49-F238E27FC236}">
                  <a16:creationId xmlns:a16="http://schemas.microsoft.com/office/drawing/2014/main" id="{040BC5F0-9F1B-4FFE-923D-4758DE0F5814}"/>
                </a:ext>
              </a:extLst>
            </p:cNvPr>
            <p:cNvSpPr txBox="1"/>
            <p:nvPr/>
          </p:nvSpPr>
          <p:spPr>
            <a:xfrm>
              <a:off x="8702483" y="1806350"/>
              <a:ext cx="969416" cy="369332"/>
            </a:xfrm>
            <a:prstGeom prst="rect">
              <a:avLst/>
            </a:prstGeom>
            <a:noFill/>
          </p:spPr>
          <p:txBody>
            <a:bodyPr wrap="square" rtlCol="0">
              <a:spAutoFit/>
            </a:bodyPr>
            <a:lstStyle/>
            <a:p>
              <a:r>
                <a:rPr lang="en-US" dirty="0">
                  <a:solidFill>
                    <a:schemeClr val="bg1"/>
                  </a:solidFill>
                </a:rPr>
                <a:t>master</a:t>
              </a:r>
              <a:endParaRPr lang="en-CA" dirty="0">
                <a:solidFill>
                  <a:schemeClr val="bg1"/>
                </a:solidFill>
              </a:endParaRPr>
            </a:p>
          </p:txBody>
        </p:sp>
      </p:grpSp>
      <p:sp>
        <p:nvSpPr>
          <p:cNvPr id="69" name="TextBox 68">
            <a:extLst>
              <a:ext uri="{FF2B5EF4-FFF2-40B4-BE49-F238E27FC236}">
                <a16:creationId xmlns:a16="http://schemas.microsoft.com/office/drawing/2014/main" id="{C89954C1-4114-442F-9BFC-14CB70EDD704}"/>
              </a:ext>
            </a:extLst>
          </p:cNvPr>
          <p:cNvSpPr txBox="1"/>
          <p:nvPr/>
        </p:nvSpPr>
        <p:spPr>
          <a:xfrm>
            <a:off x="6241625" y="5738508"/>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70" name="TextBox 69">
            <a:extLst>
              <a:ext uri="{FF2B5EF4-FFF2-40B4-BE49-F238E27FC236}">
                <a16:creationId xmlns:a16="http://schemas.microsoft.com/office/drawing/2014/main" id="{8FCA89FD-5D05-473E-903A-A4D7E7005534}"/>
              </a:ext>
            </a:extLst>
          </p:cNvPr>
          <p:cNvSpPr txBox="1"/>
          <p:nvPr/>
        </p:nvSpPr>
        <p:spPr>
          <a:xfrm>
            <a:off x="9881939" y="6447088"/>
            <a:ext cx="639536"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sp>
        <p:nvSpPr>
          <p:cNvPr id="59" name="Speech Bubble: Rectangle with Corners Rounded 58">
            <a:extLst>
              <a:ext uri="{FF2B5EF4-FFF2-40B4-BE49-F238E27FC236}">
                <a16:creationId xmlns:a16="http://schemas.microsoft.com/office/drawing/2014/main" id="{5CA25604-C348-4A55-B9F4-EAF578487A79}"/>
              </a:ext>
            </a:extLst>
          </p:cNvPr>
          <p:cNvSpPr/>
          <p:nvPr/>
        </p:nvSpPr>
        <p:spPr>
          <a:xfrm>
            <a:off x="3875192" y="3517526"/>
            <a:ext cx="8220164" cy="3182679"/>
          </a:xfrm>
          <a:prstGeom prst="wedgeRoundRectCallout">
            <a:avLst>
              <a:gd name="adj1" fmla="val -73015"/>
              <a:gd name="adj2" fmla="val -219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CA" dirty="0">
              <a:solidFill>
                <a:schemeClr val="tx1"/>
              </a:solidFill>
            </a:endParaRPr>
          </a:p>
        </p:txBody>
      </p:sp>
      <p:sp>
        <p:nvSpPr>
          <p:cNvPr id="60" name="Flowchart: Document 59">
            <a:extLst>
              <a:ext uri="{FF2B5EF4-FFF2-40B4-BE49-F238E27FC236}">
                <a16:creationId xmlns:a16="http://schemas.microsoft.com/office/drawing/2014/main" id="{E5E3FB34-281C-4C52-A0C7-456FD7E211F6}"/>
              </a:ext>
            </a:extLst>
          </p:cNvPr>
          <p:cNvSpPr/>
          <p:nvPr/>
        </p:nvSpPr>
        <p:spPr>
          <a:xfrm>
            <a:off x="4058192" y="3969971"/>
            <a:ext cx="3535759" cy="1866507"/>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Document 60">
            <a:extLst>
              <a:ext uri="{FF2B5EF4-FFF2-40B4-BE49-F238E27FC236}">
                <a16:creationId xmlns:a16="http://schemas.microsoft.com/office/drawing/2014/main" id="{29409AEE-85B5-4516-9B4F-DB53D0264A2D}"/>
              </a:ext>
            </a:extLst>
          </p:cNvPr>
          <p:cNvSpPr/>
          <p:nvPr/>
        </p:nvSpPr>
        <p:spPr>
          <a:xfrm>
            <a:off x="9582345" y="3981111"/>
            <a:ext cx="2363383" cy="1794972"/>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BDD7A171-2E91-4443-A85E-8D406AC8859F}"/>
              </a:ext>
            </a:extLst>
          </p:cNvPr>
          <p:cNvGrpSpPr/>
          <p:nvPr/>
        </p:nvGrpSpPr>
        <p:grpSpPr>
          <a:xfrm>
            <a:off x="4042588" y="4283005"/>
            <a:ext cx="948465" cy="912169"/>
            <a:chOff x="6325215" y="3881749"/>
            <a:chExt cx="1134665" cy="1259743"/>
          </a:xfrm>
        </p:grpSpPr>
        <p:pic>
          <p:nvPicPr>
            <p:cNvPr id="63" name="Graphic 62" descr="Open folder">
              <a:extLst>
                <a:ext uri="{FF2B5EF4-FFF2-40B4-BE49-F238E27FC236}">
                  <a16:creationId xmlns:a16="http://schemas.microsoft.com/office/drawing/2014/main" id="{E23310F8-3AE8-456B-99C4-3D684CB6B1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2942" y="4183871"/>
              <a:ext cx="1056938" cy="858492"/>
            </a:xfrm>
            <a:prstGeom prst="rect">
              <a:avLst/>
            </a:prstGeom>
          </p:spPr>
        </p:pic>
        <p:grpSp>
          <p:nvGrpSpPr>
            <p:cNvPr id="65" name="Group 64">
              <a:extLst>
                <a:ext uri="{FF2B5EF4-FFF2-40B4-BE49-F238E27FC236}">
                  <a16:creationId xmlns:a16="http://schemas.microsoft.com/office/drawing/2014/main" id="{8283D9A6-71C4-491E-B654-A4226280DB04}"/>
                </a:ext>
              </a:extLst>
            </p:cNvPr>
            <p:cNvGrpSpPr/>
            <p:nvPr/>
          </p:nvGrpSpPr>
          <p:grpSpPr>
            <a:xfrm>
              <a:off x="6325215" y="3881749"/>
              <a:ext cx="1069540" cy="426433"/>
              <a:chOff x="7588546" y="977439"/>
              <a:chExt cx="2352019" cy="929315"/>
            </a:xfrm>
          </p:grpSpPr>
          <p:pic>
            <p:nvPicPr>
              <p:cNvPr id="73" name="Graphic 72" descr="Document">
                <a:extLst>
                  <a:ext uri="{FF2B5EF4-FFF2-40B4-BE49-F238E27FC236}">
                    <a16:creationId xmlns:a16="http://schemas.microsoft.com/office/drawing/2014/main" id="{F17795CF-FEEB-47FA-A672-E3D2F66BE0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74" name="Graphic 73" descr="Document">
                <a:extLst>
                  <a:ext uri="{FF2B5EF4-FFF2-40B4-BE49-F238E27FC236}">
                    <a16:creationId xmlns:a16="http://schemas.microsoft.com/office/drawing/2014/main" id="{E1E0F397-A7C6-47CB-AC69-3C842E1A26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75" name="Graphic 74" descr="Document">
                <a:extLst>
                  <a:ext uri="{FF2B5EF4-FFF2-40B4-BE49-F238E27FC236}">
                    <a16:creationId xmlns:a16="http://schemas.microsoft.com/office/drawing/2014/main" id="{62428971-7EED-49B5-944A-02C5A519A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sp>
          <p:nvSpPr>
            <p:cNvPr id="66" name="TextBox 65">
              <a:extLst>
                <a:ext uri="{FF2B5EF4-FFF2-40B4-BE49-F238E27FC236}">
                  <a16:creationId xmlns:a16="http://schemas.microsoft.com/office/drawing/2014/main" id="{5C1CE24A-0195-4813-AAD2-1D4819EBF759}"/>
                </a:ext>
              </a:extLst>
            </p:cNvPr>
            <p:cNvSpPr txBox="1"/>
            <p:nvPr/>
          </p:nvSpPr>
          <p:spPr>
            <a:xfrm>
              <a:off x="6664348" y="4584463"/>
              <a:ext cx="631898" cy="557029"/>
            </a:xfrm>
            <a:prstGeom prst="rect">
              <a:avLst/>
            </a:prstGeom>
            <a:noFill/>
          </p:spPr>
          <p:txBody>
            <a:bodyPr wrap="square" rtlCol="0">
              <a:spAutoFit/>
            </a:bodyPr>
            <a:lstStyle/>
            <a:p>
              <a:r>
                <a:rPr lang="en-US" sz="800" dirty="0">
                  <a:solidFill>
                    <a:schemeClr val="bg1"/>
                  </a:solidFill>
                </a:rPr>
                <a:t>master</a:t>
              </a:r>
              <a:endParaRPr lang="en-CA" sz="800" dirty="0">
                <a:solidFill>
                  <a:schemeClr val="bg1"/>
                </a:solidFill>
              </a:endParaRPr>
            </a:p>
          </p:txBody>
        </p:sp>
      </p:grpSp>
      <p:sp>
        <p:nvSpPr>
          <p:cNvPr id="76" name="TextBox 75">
            <a:extLst>
              <a:ext uri="{FF2B5EF4-FFF2-40B4-BE49-F238E27FC236}">
                <a16:creationId xmlns:a16="http://schemas.microsoft.com/office/drawing/2014/main" id="{7CD72749-DF87-4C0D-B4B2-A6DC9A55309E}"/>
              </a:ext>
            </a:extLst>
          </p:cNvPr>
          <p:cNvSpPr txBox="1"/>
          <p:nvPr/>
        </p:nvSpPr>
        <p:spPr>
          <a:xfrm>
            <a:off x="4058192" y="5955314"/>
            <a:ext cx="1836229" cy="369332"/>
          </a:xfrm>
          <a:prstGeom prst="rect">
            <a:avLst/>
          </a:prstGeom>
          <a:noFill/>
        </p:spPr>
        <p:txBody>
          <a:bodyPr wrap="square" rtlCol="0">
            <a:spAutoFit/>
          </a:bodyPr>
          <a:lstStyle/>
          <a:p>
            <a:r>
              <a:rPr lang="en-US" dirty="0"/>
              <a:t>Local Repository</a:t>
            </a:r>
            <a:endParaRPr lang="en-CA" dirty="0"/>
          </a:p>
        </p:txBody>
      </p:sp>
      <p:sp>
        <p:nvSpPr>
          <p:cNvPr id="77" name="TextBox 76">
            <a:extLst>
              <a:ext uri="{FF2B5EF4-FFF2-40B4-BE49-F238E27FC236}">
                <a16:creationId xmlns:a16="http://schemas.microsoft.com/office/drawing/2014/main" id="{B9D0A588-383F-4472-9465-2A08D7C31175}"/>
              </a:ext>
            </a:extLst>
          </p:cNvPr>
          <p:cNvSpPr txBox="1"/>
          <p:nvPr/>
        </p:nvSpPr>
        <p:spPr>
          <a:xfrm>
            <a:off x="10094525" y="5854462"/>
            <a:ext cx="1631066" cy="369332"/>
          </a:xfrm>
          <a:prstGeom prst="rect">
            <a:avLst/>
          </a:prstGeom>
          <a:noFill/>
        </p:spPr>
        <p:txBody>
          <a:bodyPr wrap="square" rtlCol="0">
            <a:spAutoFit/>
          </a:bodyPr>
          <a:lstStyle/>
          <a:p>
            <a:r>
              <a:rPr lang="en-US" dirty="0"/>
              <a:t>Workspace</a:t>
            </a:r>
            <a:endParaRPr lang="en-CA" dirty="0"/>
          </a:p>
        </p:txBody>
      </p:sp>
      <p:pic>
        <p:nvPicPr>
          <p:cNvPr id="78" name="Graphic 77" descr="Arrow: Slight curve">
            <a:extLst>
              <a:ext uri="{FF2B5EF4-FFF2-40B4-BE49-F238E27FC236}">
                <a16:creationId xmlns:a16="http://schemas.microsoft.com/office/drawing/2014/main" id="{FBB85FC6-7D68-4D3A-97D8-0F73692F21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7913295" y="4453033"/>
            <a:ext cx="1410069" cy="766971"/>
          </a:xfrm>
          <a:prstGeom prst="rect">
            <a:avLst/>
          </a:prstGeom>
        </p:spPr>
      </p:pic>
      <p:sp>
        <p:nvSpPr>
          <p:cNvPr id="91" name="Oval 90">
            <a:extLst>
              <a:ext uri="{FF2B5EF4-FFF2-40B4-BE49-F238E27FC236}">
                <a16:creationId xmlns:a16="http://schemas.microsoft.com/office/drawing/2014/main" id="{F17D3B8D-E70E-420E-A8EC-5E830C16B958}"/>
              </a:ext>
            </a:extLst>
          </p:cNvPr>
          <p:cNvSpPr/>
          <p:nvPr/>
        </p:nvSpPr>
        <p:spPr>
          <a:xfrm>
            <a:off x="4422169" y="5065474"/>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94836AAF-147B-482F-948B-F57241287B8A}"/>
              </a:ext>
            </a:extLst>
          </p:cNvPr>
          <p:cNvGrpSpPr/>
          <p:nvPr/>
        </p:nvGrpSpPr>
        <p:grpSpPr>
          <a:xfrm>
            <a:off x="4365466" y="4923923"/>
            <a:ext cx="2381512" cy="509048"/>
            <a:chOff x="4365466" y="4923923"/>
            <a:chExt cx="2381512" cy="509048"/>
          </a:xfrm>
        </p:grpSpPr>
        <p:sp>
          <p:nvSpPr>
            <p:cNvPr id="90" name="Minus Sign 89">
              <a:extLst>
                <a:ext uri="{FF2B5EF4-FFF2-40B4-BE49-F238E27FC236}">
                  <a16:creationId xmlns:a16="http://schemas.microsoft.com/office/drawing/2014/main" id="{E4355267-0495-4796-BC27-4EA7AD8F3BBF}"/>
                </a:ext>
              </a:extLst>
            </p:cNvPr>
            <p:cNvSpPr/>
            <p:nvPr/>
          </p:nvSpPr>
          <p:spPr>
            <a:xfrm>
              <a:off x="4365466" y="4923923"/>
              <a:ext cx="2381512"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98">
              <a:extLst>
                <a:ext uri="{FF2B5EF4-FFF2-40B4-BE49-F238E27FC236}">
                  <a16:creationId xmlns:a16="http://schemas.microsoft.com/office/drawing/2014/main" id="{AFB9D718-58C6-4694-8C4A-AC5FC457266E}"/>
                </a:ext>
              </a:extLst>
            </p:cNvPr>
            <p:cNvSpPr/>
            <p:nvPr/>
          </p:nvSpPr>
          <p:spPr>
            <a:xfrm>
              <a:off x="6323693" y="5032537"/>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0090DCEA-65F4-4A7F-BA00-60C5B61CEB82}"/>
              </a:ext>
            </a:extLst>
          </p:cNvPr>
          <p:cNvGrpSpPr/>
          <p:nvPr/>
        </p:nvGrpSpPr>
        <p:grpSpPr>
          <a:xfrm>
            <a:off x="9755828" y="4883746"/>
            <a:ext cx="1996729" cy="437434"/>
            <a:chOff x="9755828" y="4883746"/>
            <a:chExt cx="1996729" cy="437434"/>
          </a:xfrm>
        </p:grpSpPr>
        <p:pic>
          <p:nvPicPr>
            <p:cNvPr id="84" name="Graphic 83" descr="Document">
              <a:extLst>
                <a:ext uri="{FF2B5EF4-FFF2-40B4-BE49-F238E27FC236}">
                  <a16:creationId xmlns:a16="http://schemas.microsoft.com/office/drawing/2014/main" id="{E907DEA8-86FB-43AD-977A-545281C4C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55828" y="4883746"/>
              <a:ext cx="415808" cy="419589"/>
            </a:xfrm>
            <a:prstGeom prst="rect">
              <a:avLst/>
            </a:prstGeom>
          </p:spPr>
        </p:pic>
        <p:pic>
          <p:nvPicPr>
            <p:cNvPr id="85" name="Graphic 84" descr="Document">
              <a:extLst>
                <a:ext uri="{FF2B5EF4-FFF2-40B4-BE49-F238E27FC236}">
                  <a16:creationId xmlns:a16="http://schemas.microsoft.com/office/drawing/2014/main" id="{B88ECF68-1F71-4088-8255-19F2A24D6F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6682" y="4883746"/>
              <a:ext cx="415808" cy="419589"/>
            </a:xfrm>
            <a:prstGeom prst="rect">
              <a:avLst/>
            </a:prstGeom>
          </p:spPr>
        </p:pic>
        <p:pic>
          <p:nvPicPr>
            <p:cNvPr id="86" name="Graphic 85" descr="Document">
              <a:extLst>
                <a:ext uri="{FF2B5EF4-FFF2-40B4-BE49-F238E27FC236}">
                  <a16:creationId xmlns:a16="http://schemas.microsoft.com/office/drawing/2014/main" id="{E78CD678-B1AA-4047-A705-65CE62E8C4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9560" y="4890590"/>
              <a:ext cx="415808" cy="419589"/>
            </a:xfrm>
            <a:prstGeom prst="rect">
              <a:avLst/>
            </a:prstGeom>
          </p:spPr>
        </p:pic>
        <p:pic>
          <p:nvPicPr>
            <p:cNvPr id="87" name="Graphic 86" descr="Document">
              <a:extLst>
                <a:ext uri="{FF2B5EF4-FFF2-40B4-BE49-F238E27FC236}">
                  <a16:creationId xmlns:a16="http://schemas.microsoft.com/office/drawing/2014/main" id="{E3AFF2E5-5BC5-4526-8878-379F922BC8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23649" y="4896243"/>
              <a:ext cx="415808" cy="419589"/>
            </a:xfrm>
            <a:prstGeom prst="rect">
              <a:avLst/>
            </a:prstGeom>
          </p:spPr>
        </p:pic>
        <p:pic>
          <p:nvPicPr>
            <p:cNvPr id="88" name="Graphic 87" descr="Document">
              <a:extLst>
                <a:ext uri="{FF2B5EF4-FFF2-40B4-BE49-F238E27FC236}">
                  <a16:creationId xmlns:a16="http://schemas.microsoft.com/office/drawing/2014/main" id="{ED0A2619-65C6-4B36-828C-633D793DD1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33517" y="4890590"/>
              <a:ext cx="415808" cy="419589"/>
            </a:xfrm>
            <a:prstGeom prst="rect">
              <a:avLst/>
            </a:prstGeom>
          </p:spPr>
        </p:pic>
        <p:pic>
          <p:nvPicPr>
            <p:cNvPr id="100" name="Graphic 99" descr="Document">
              <a:extLst>
                <a:ext uri="{FF2B5EF4-FFF2-40B4-BE49-F238E27FC236}">
                  <a16:creationId xmlns:a16="http://schemas.microsoft.com/office/drawing/2014/main" id="{6BC0FBDA-1B5A-4B38-BE5E-D8602212B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36749" y="4901591"/>
              <a:ext cx="415808" cy="419589"/>
            </a:xfrm>
            <a:prstGeom prst="rect">
              <a:avLst/>
            </a:prstGeom>
          </p:spPr>
        </p:pic>
      </p:grpSp>
      <p:grpSp>
        <p:nvGrpSpPr>
          <p:cNvPr id="13" name="Group 12">
            <a:extLst>
              <a:ext uri="{FF2B5EF4-FFF2-40B4-BE49-F238E27FC236}">
                <a16:creationId xmlns:a16="http://schemas.microsoft.com/office/drawing/2014/main" id="{F4F71555-B8FD-41B1-8FCE-E5A7D149DD04}"/>
              </a:ext>
            </a:extLst>
          </p:cNvPr>
          <p:cNvGrpSpPr/>
          <p:nvPr/>
        </p:nvGrpSpPr>
        <p:grpSpPr>
          <a:xfrm>
            <a:off x="5430869" y="4310837"/>
            <a:ext cx="1715731" cy="912169"/>
            <a:chOff x="5430869" y="4310837"/>
            <a:chExt cx="1715731" cy="912169"/>
          </a:xfrm>
        </p:grpSpPr>
        <p:pic>
          <p:nvPicPr>
            <p:cNvPr id="93" name="Graphic 92" descr="Open folder">
              <a:extLst>
                <a:ext uri="{FF2B5EF4-FFF2-40B4-BE49-F238E27FC236}">
                  <a16:creationId xmlns:a16="http://schemas.microsoft.com/office/drawing/2014/main" id="{CF7B9ED9-628B-4BCE-9EE3-77FAABA4CD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3485" y="4529601"/>
              <a:ext cx="883493" cy="621627"/>
            </a:xfrm>
            <a:prstGeom prst="rect">
              <a:avLst/>
            </a:prstGeom>
          </p:spPr>
        </p:pic>
        <p:grpSp>
          <p:nvGrpSpPr>
            <p:cNvPr id="94" name="Group 93">
              <a:extLst>
                <a:ext uri="{FF2B5EF4-FFF2-40B4-BE49-F238E27FC236}">
                  <a16:creationId xmlns:a16="http://schemas.microsoft.com/office/drawing/2014/main" id="{5DD12938-A45C-44EF-8737-7CC311AEDD7C}"/>
                </a:ext>
              </a:extLst>
            </p:cNvPr>
            <p:cNvGrpSpPr/>
            <p:nvPr/>
          </p:nvGrpSpPr>
          <p:grpSpPr>
            <a:xfrm>
              <a:off x="5430869" y="4310837"/>
              <a:ext cx="894027" cy="308776"/>
              <a:chOff x="7588546" y="977439"/>
              <a:chExt cx="2352019" cy="929315"/>
            </a:xfrm>
          </p:grpSpPr>
          <p:pic>
            <p:nvPicPr>
              <p:cNvPr id="96" name="Graphic 95" descr="Document">
                <a:extLst>
                  <a:ext uri="{FF2B5EF4-FFF2-40B4-BE49-F238E27FC236}">
                    <a16:creationId xmlns:a16="http://schemas.microsoft.com/office/drawing/2014/main" id="{4D9B014D-B55C-4350-A075-E90AB3BF58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97" name="Graphic 96" descr="Document">
                <a:extLst>
                  <a:ext uri="{FF2B5EF4-FFF2-40B4-BE49-F238E27FC236}">
                    <a16:creationId xmlns:a16="http://schemas.microsoft.com/office/drawing/2014/main" id="{49709628-E83A-466B-A068-59EC4A71A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98" name="Graphic 97" descr="Document">
                <a:extLst>
                  <a:ext uri="{FF2B5EF4-FFF2-40B4-BE49-F238E27FC236}">
                    <a16:creationId xmlns:a16="http://schemas.microsoft.com/office/drawing/2014/main" id="{1081B4BB-EE14-4DCD-AB28-97E777B74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sp>
          <p:nvSpPr>
            <p:cNvPr id="95" name="TextBox 94">
              <a:extLst>
                <a:ext uri="{FF2B5EF4-FFF2-40B4-BE49-F238E27FC236}">
                  <a16:creationId xmlns:a16="http://schemas.microsoft.com/office/drawing/2014/main" id="{844349E4-B8F6-4803-A185-23D463A8F413}"/>
                </a:ext>
              </a:extLst>
            </p:cNvPr>
            <p:cNvSpPr txBox="1"/>
            <p:nvPr/>
          </p:nvSpPr>
          <p:spPr>
            <a:xfrm>
              <a:off x="6081994" y="4819666"/>
              <a:ext cx="528203" cy="403340"/>
            </a:xfrm>
            <a:prstGeom prst="rect">
              <a:avLst/>
            </a:prstGeom>
            <a:noFill/>
          </p:spPr>
          <p:txBody>
            <a:bodyPr wrap="square" rtlCol="0">
              <a:spAutoFit/>
            </a:bodyPr>
            <a:lstStyle/>
            <a:p>
              <a:r>
                <a:rPr lang="en-US" sz="800" dirty="0">
                  <a:solidFill>
                    <a:schemeClr val="bg1"/>
                  </a:solidFill>
                </a:rPr>
                <a:t>master</a:t>
              </a:r>
              <a:endParaRPr lang="en-CA" sz="800" dirty="0">
                <a:solidFill>
                  <a:schemeClr val="bg1"/>
                </a:solidFill>
              </a:endParaRPr>
            </a:p>
          </p:txBody>
        </p:sp>
        <p:grpSp>
          <p:nvGrpSpPr>
            <p:cNvPr id="101" name="Group 100">
              <a:extLst>
                <a:ext uri="{FF2B5EF4-FFF2-40B4-BE49-F238E27FC236}">
                  <a16:creationId xmlns:a16="http://schemas.microsoft.com/office/drawing/2014/main" id="{57CBCD77-AA43-4256-8AA3-6426BF7CADF4}"/>
                </a:ext>
              </a:extLst>
            </p:cNvPr>
            <p:cNvGrpSpPr/>
            <p:nvPr/>
          </p:nvGrpSpPr>
          <p:grpSpPr>
            <a:xfrm>
              <a:off x="6252573" y="4335978"/>
              <a:ext cx="894027" cy="308776"/>
              <a:chOff x="7588546" y="977439"/>
              <a:chExt cx="2352019" cy="929315"/>
            </a:xfrm>
          </p:grpSpPr>
          <p:pic>
            <p:nvPicPr>
              <p:cNvPr id="102" name="Graphic 101" descr="Document">
                <a:extLst>
                  <a:ext uri="{FF2B5EF4-FFF2-40B4-BE49-F238E27FC236}">
                    <a16:creationId xmlns:a16="http://schemas.microsoft.com/office/drawing/2014/main" id="{D712726F-C465-4DB6-B9CC-01B4A99FB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8546" y="977439"/>
                <a:ext cx="914400" cy="914400"/>
              </a:xfrm>
              <a:prstGeom prst="rect">
                <a:avLst/>
              </a:prstGeom>
            </p:spPr>
          </p:pic>
          <p:pic>
            <p:nvPicPr>
              <p:cNvPr id="103" name="Graphic 102" descr="Document">
                <a:extLst>
                  <a:ext uri="{FF2B5EF4-FFF2-40B4-BE49-F238E27FC236}">
                    <a16:creationId xmlns:a16="http://schemas.microsoft.com/office/drawing/2014/main" id="{0178B408-9C72-4967-B302-9E9A165630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6125" y="977439"/>
                <a:ext cx="914400" cy="914400"/>
              </a:xfrm>
              <a:prstGeom prst="rect">
                <a:avLst/>
              </a:prstGeom>
            </p:spPr>
          </p:pic>
          <p:pic>
            <p:nvPicPr>
              <p:cNvPr id="104" name="Graphic 103" descr="Document">
                <a:extLst>
                  <a:ext uri="{FF2B5EF4-FFF2-40B4-BE49-F238E27FC236}">
                    <a16:creationId xmlns:a16="http://schemas.microsoft.com/office/drawing/2014/main" id="{395D0E33-FE7A-4ECC-BABB-4041EC091B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165" y="992354"/>
                <a:ext cx="914400" cy="914400"/>
              </a:xfrm>
              <a:prstGeom prst="rect">
                <a:avLst/>
              </a:prstGeom>
            </p:spPr>
          </p:pic>
        </p:grpSp>
      </p:grpSp>
      <p:pic>
        <p:nvPicPr>
          <p:cNvPr id="105" name="Graphic 104" descr="Arrow: Slight curve">
            <a:extLst>
              <a:ext uri="{FF2B5EF4-FFF2-40B4-BE49-F238E27FC236}">
                <a16:creationId xmlns:a16="http://schemas.microsoft.com/office/drawing/2014/main" id="{AA2EE35E-337F-4147-B84B-F8B2935869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1388" y="3988956"/>
            <a:ext cx="1410069" cy="766971"/>
          </a:xfrm>
          <a:prstGeom prst="rect">
            <a:avLst/>
          </a:prstGeom>
        </p:spPr>
      </p:pic>
      <p:grpSp>
        <p:nvGrpSpPr>
          <p:cNvPr id="7" name="Group 6">
            <a:extLst>
              <a:ext uri="{FF2B5EF4-FFF2-40B4-BE49-F238E27FC236}">
                <a16:creationId xmlns:a16="http://schemas.microsoft.com/office/drawing/2014/main" id="{3D6CB0D9-F8CA-495C-8A36-31C8C802B9DF}"/>
              </a:ext>
            </a:extLst>
          </p:cNvPr>
          <p:cNvGrpSpPr/>
          <p:nvPr/>
        </p:nvGrpSpPr>
        <p:grpSpPr>
          <a:xfrm>
            <a:off x="10265079" y="4043739"/>
            <a:ext cx="1069540" cy="426433"/>
            <a:chOff x="10265079" y="4043739"/>
            <a:chExt cx="1069540" cy="426433"/>
          </a:xfrm>
        </p:grpSpPr>
        <p:pic>
          <p:nvPicPr>
            <p:cNvPr id="106" name="Graphic 105" descr="Document">
              <a:extLst>
                <a:ext uri="{FF2B5EF4-FFF2-40B4-BE49-F238E27FC236}">
                  <a16:creationId xmlns:a16="http://schemas.microsoft.com/office/drawing/2014/main" id="{29C084C3-7404-40D4-94D5-4224A53E0B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5079" y="4043739"/>
              <a:ext cx="415808" cy="419589"/>
            </a:xfrm>
            <a:prstGeom prst="rect">
              <a:avLst/>
            </a:prstGeom>
          </p:spPr>
        </p:pic>
        <p:pic>
          <p:nvPicPr>
            <p:cNvPr id="107" name="Graphic 106" descr="Document">
              <a:extLst>
                <a:ext uri="{FF2B5EF4-FFF2-40B4-BE49-F238E27FC236}">
                  <a16:creationId xmlns:a16="http://schemas.microsoft.com/office/drawing/2014/main" id="{5A33CB4E-5FA0-4E68-A478-1320D92EC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5933" y="4043739"/>
              <a:ext cx="415808" cy="419589"/>
            </a:xfrm>
            <a:prstGeom prst="rect">
              <a:avLst/>
            </a:prstGeom>
          </p:spPr>
        </p:pic>
        <p:pic>
          <p:nvPicPr>
            <p:cNvPr id="108" name="Graphic 107" descr="Document">
              <a:extLst>
                <a:ext uri="{FF2B5EF4-FFF2-40B4-BE49-F238E27FC236}">
                  <a16:creationId xmlns:a16="http://schemas.microsoft.com/office/drawing/2014/main" id="{F8D520E8-1E0E-4D44-B869-3138479FB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18811" y="4050583"/>
              <a:ext cx="415808" cy="419589"/>
            </a:xfrm>
            <a:prstGeom prst="rect">
              <a:avLst/>
            </a:prstGeom>
          </p:spPr>
        </p:pic>
      </p:grpSp>
      <p:sp>
        <p:nvSpPr>
          <p:cNvPr id="2" name="Rectangle 1">
            <a:extLst>
              <a:ext uri="{FF2B5EF4-FFF2-40B4-BE49-F238E27FC236}">
                <a16:creationId xmlns:a16="http://schemas.microsoft.com/office/drawing/2014/main" id="{114BF3DD-78CC-4B55-9188-5B3C93E58FDD}"/>
              </a:ext>
            </a:extLst>
          </p:cNvPr>
          <p:cNvSpPr/>
          <p:nvPr/>
        </p:nvSpPr>
        <p:spPr>
          <a:xfrm>
            <a:off x="1633979" y="255296"/>
            <a:ext cx="10102392" cy="369332"/>
          </a:xfrm>
          <a:prstGeom prst="rect">
            <a:avLst/>
          </a:prstGeom>
        </p:spPr>
        <p:txBody>
          <a:bodyPr wrap="square">
            <a:spAutoFit/>
          </a:bodyPr>
          <a:lstStyle/>
          <a:p>
            <a:r>
              <a:rPr lang="en-US" b="1" dirty="0">
                <a:latin typeface="medium-content-serif-font"/>
              </a:rPr>
              <a:t>Push: </a:t>
            </a:r>
            <a:r>
              <a:rPr lang="en-US" dirty="0">
                <a:latin typeface="medium-content-serif-font"/>
              </a:rPr>
              <a:t>The contents of the local copy of the repository is copied to the </a:t>
            </a:r>
            <a:r>
              <a:rPr lang="en-US" dirty="0" err="1">
                <a:latin typeface="medium-content-serif-font"/>
              </a:rPr>
              <a:t>remore</a:t>
            </a:r>
            <a:r>
              <a:rPr lang="en-US" dirty="0">
                <a:latin typeface="medium-content-serif-font"/>
              </a:rPr>
              <a:t> repository.</a:t>
            </a:r>
            <a:endParaRPr lang="en-US" b="1" dirty="0">
              <a:latin typeface="medium-content-serif-font"/>
            </a:endParaRPr>
          </a:p>
        </p:txBody>
      </p:sp>
      <p:grpSp>
        <p:nvGrpSpPr>
          <p:cNvPr id="18" name="Group 17">
            <a:extLst>
              <a:ext uri="{FF2B5EF4-FFF2-40B4-BE49-F238E27FC236}">
                <a16:creationId xmlns:a16="http://schemas.microsoft.com/office/drawing/2014/main" id="{A8F89620-00AC-44E6-BC78-815856BE0DFD}"/>
              </a:ext>
            </a:extLst>
          </p:cNvPr>
          <p:cNvGrpSpPr/>
          <p:nvPr/>
        </p:nvGrpSpPr>
        <p:grpSpPr>
          <a:xfrm>
            <a:off x="136068" y="3966475"/>
            <a:ext cx="2700199" cy="2847972"/>
            <a:chOff x="136068" y="3966475"/>
            <a:chExt cx="2700199" cy="2847972"/>
          </a:xfrm>
        </p:grpSpPr>
        <p:sp>
          <p:nvSpPr>
            <p:cNvPr id="53" name="Speech Bubble: Oval 52">
              <a:extLst>
                <a:ext uri="{FF2B5EF4-FFF2-40B4-BE49-F238E27FC236}">
                  <a16:creationId xmlns:a16="http://schemas.microsoft.com/office/drawing/2014/main" id="{A71130F4-31E3-4273-B6AF-6110975D56B8}"/>
                </a:ext>
              </a:extLst>
            </p:cNvPr>
            <p:cNvSpPr/>
            <p:nvPr/>
          </p:nvSpPr>
          <p:spPr>
            <a:xfrm>
              <a:off x="136068" y="4737719"/>
              <a:ext cx="2660802" cy="2076728"/>
            </a:xfrm>
            <a:prstGeom prst="wedgeEllipseCallout">
              <a:avLst>
                <a:gd name="adj1" fmla="val 29658"/>
                <a:gd name="adj2" fmla="val -7149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4" name="TextBox 53">
              <a:extLst>
                <a:ext uri="{FF2B5EF4-FFF2-40B4-BE49-F238E27FC236}">
                  <a16:creationId xmlns:a16="http://schemas.microsoft.com/office/drawing/2014/main" id="{58A881AE-23DD-4D8C-9164-5B5E36C73EE6}"/>
                </a:ext>
              </a:extLst>
            </p:cNvPr>
            <p:cNvSpPr txBox="1"/>
            <p:nvPr/>
          </p:nvSpPr>
          <p:spPr>
            <a:xfrm>
              <a:off x="1967000" y="3966475"/>
              <a:ext cx="838691" cy="461665"/>
            </a:xfrm>
            <a:prstGeom prst="rect">
              <a:avLst/>
            </a:prstGeom>
            <a:noFill/>
          </p:spPr>
          <p:txBody>
            <a:bodyPr wrap="none" rtlCol="0">
              <a:spAutoFit/>
            </a:bodyPr>
            <a:lstStyle/>
            <a:p>
              <a:r>
                <a:rPr lang="en-US" sz="2400" b="1" dirty="0"/>
                <a:t>Push</a:t>
              </a:r>
              <a:endParaRPr lang="en-CA" sz="2400" b="1" dirty="0"/>
            </a:p>
          </p:txBody>
        </p:sp>
        <p:sp>
          <p:nvSpPr>
            <p:cNvPr id="55" name="TextBox 54">
              <a:extLst>
                <a:ext uri="{FF2B5EF4-FFF2-40B4-BE49-F238E27FC236}">
                  <a16:creationId xmlns:a16="http://schemas.microsoft.com/office/drawing/2014/main" id="{38EB242D-86B9-4BEA-9CF0-6CECAC338020}"/>
                </a:ext>
              </a:extLst>
            </p:cNvPr>
            <p:cNvSpPr txBox="1"/>
            <p:nvPr/>
          </p:nvSpPr>
          <p:spPr>
            <a:xfrm>
              <a:off x="349689" y="5385258"/>
              <a:ext cx="2486578" cy="1200329"/>
            </a:xfrm>
            <a:prstGeom prst="rect">
              <a:avLst/>
            </a:prstGeom>
            <a:noFill/>
          </p:spPr>
          <p:txBody>
            <a:bodyPr wrap="none" rtlCol="0">
              <a:spAutoFit/>
            </a:bodyPr>
            <a:lstStyle/>
            <a:p>
              <a:r>
                <a:rPr lang="en-US" dirty="0"/>
                <a:t>A push command sends </a:t>
              </a:r>
            </a:p>
            <a:p>
              <a:r>
                <a:rPr lang="en-US" dirty="0"/>
                <a:t>the local repository </a:t>
              </a:r>
            </a:p>
            <a:p>
              <a:r>
                <a:rPr lang="en-US" dirty="0"/>
                <a:t>commit to the remote </a:t>
              </a:r>
            </a:p>
            <a:p>
              <a:r>
                <a:rPr lang="en-US" dirty="0"/>
                <a:t>             branch.</a:t>
              </a:r>
            </a:p>
          </p:txBody>
        </p:sp>
      </p:grpSp>
      <p:pic>
        <p:nvPicPr>
          <p:cNvPr id="56" name="Graphic 55" descr="Arrow: Slight curve">
            <a:extLst>
              <a:ext uri="{FF2B5EF4-FFF2-40B4-BE49-F238E27FC236}">
                <a16:creationId xmlns:a16="http://schemas.microsoft.com/office/drawing/2014/main" id="{532E2536-05D7-432D-B8CB-97E577D86B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249094">
            <a:off x="1847957" y="2602050"/>
            <a:ext cx="3567589" cy="766971"/>
          </a:xfrm>
          <a:prstGeom prst="rect">
            <a:avLst/>
          </a:prstGeom>
        </p:spPr>
      </p:pic>
      <p:pic>
        <p:nvPicPr>
          <p:cNvPr id="58" name="Graphic 57" descr="Arrow: Slight curve">
            <a:extLst>
              <a:ext uri="{FF2B5EF4-FFF2-40B4-BE49-F238E27FC236}">
                <a16:creationId xmlns:a16="http://schemas.microsoft.com/office/drawing/2014/main" id="{10C5355B-E7AC-47D3-BB4C-87F13971D6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013432">
            <a:off x="2011559" y="3091623"/>
            <a:ext cx="3567589" cy="766971"/>
          </a:xfrm>
          <a:prstGeom prst="rect">
            <a:avLst/>
          </a:prstGeom>
        </p:spPr>
      </p:pic>
      <p:grpSp>
        <p:nvGrpSpPr>
          <p:cNvPr id="17" name="Group 16">
            <a:extLst>
              <a:ext uri="{FF2B5EF4-FFF2-40B4-BE49-F238E27FC236}">
                <a16:creationId xmlns:a16="http://schemas.microsoft.com/office/drawing/2014/main" id="{80B93BB5-A79F-4335-AD43-1EBFC451622E}"/>
              </a:ext>
            </a:extLst>
          </p:cNvPr>
          <p:cNvGrpSpPr/>
          <p:nvPr/>
        </p:nvGrpSpPr>
        <p:grpSpPr>
          <a:xfrm>
            <a:off x="9413512" y="973578"/>
            <a:ext cx="2552735" cy="1458979"/>
            <a:chOff x="9413512" y="973578"/>
            <a:chExt cx="2552735" cy="1458979"/>
          </a:xfrm>
        </p:grpSpPr>
        <p:pic>
          <p:nvPicPr>
            <p:cNvPr id="64" name="Graphic 63" descr="Open folder">
              <a:extLst>
                <a:ext uri="{FF2B5EF4-FFF2-40B4-BE49-F238E27FC236}">
                  <a16:creationId xmlns:a16="http://schemas.microsoft.com/office/drawing/2014/main" id="{C0E683FA-6512-4F61-9503-23BB32377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63880" y="1376445"/>
              <a:ext cx="1480807" cy="1056112"/>
            </a:xfrm>
            <a:prstGeom prst="rect">
              <a:avLst/>
            </a:prstGeom>
          </p:spPr>
        </p:pic>
        <p:pic>
          <p:nvPicPr>
            <p:cNvPr id="68" name="Graphic 67" descr="Document">
              <a:extLst>
                <a:ext uri="{FF2B5EF4-FFF2-40B4-BE49-F238E27FC236}">
                  <a16:creationId xmlns:a16="http://schemas.microsoft.com/office/drawing/2014/main" id="{33DA80B4-4C90-40E4-89B3-2B89C27153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3512" y="973578"/>
              <a:ext cx="517220" cy="561706"/>
            </a:xfrm>
            <a:prstGeom prst="rect">
              <a:avLst/>
            </a:prstGeom>
          </p:spPr>
        </p:pic>
        <p:pic>
          <p:nvPicPr>
            <p:cNvPr id="71" name="Graphic 70" descr="Document">
              <a:extLst>
                <a:ext uri="{FF2B5EF4-FFF2-40B4-BE49-F238E27FC236}">
                  <a16:creationId xmlns:a16="http://schemas.microsoft.com/office/drawing/2014/main" id="{062E828D-9CB7-40A7-87FB-07E878890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5059" y="973578"/>
              <a:ext cx="517220" cy="561706"/>
            </a:xfrm>
            <a:prstGeom prst="rect">
              <a:avLst/>
            </a:prstGeom>
          </p:spPr>
        </p:pic>
        <p:pic>
          <p:nvPicPr>
            <p:cNvPr id="72" name="Graphic 71" descr="Document">
              <a:extLst>
                <a:ext uri="{FF2B5EF4-FFF2-40B4-BE49-F238E27FC236}">
                  <a16:creationId xmlns:a16="http://schemas.microsoft.com/office/drawing/2014/main" id="{9BAD2C7C-FD6C-4877-B399-565F5E9D9D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6686" y="982740"/>
              <a:ext cx="517220" cy="561706"/>
            </a:xfrm>
            <a:prstGeom prst="rect">
              <a:avLst/>
            </a:prstGeom>
          </p:spPr>
        </p:pic>
        <p:sp>
          <p:nvSpPr>
            <p:cNvPr id="79" name="TextBox 78">
              <a:extLst>
                <a:ext uri="{FF2B5EF4-FFF2-40B4-BE49-F238E27FC236}">
                  <a16:creationId xmlns:a16="http://schemas.microsoft.com/office/drawing/2014/main" id="{FD7F21E4-D4B7-4333-881E-E0BBFB4EAE99}"/>
                </a:ext>
              </a:extLst>
            </p:cNvPr>
            <p:cNvSpPr txBox="1"/>
            <p:nvPr/>
          </p:nvSpPr>
          <p:spPr>
            <a:xfrm>
              <a:off x="10415013" y="1859774"/>
              <a:ext cx="969416" cy="369332"/>
            </a:xfrm>
            <a:prstGeom prst="rect">
              <a:avLst/>
            </a:prstGeom>
            <a:noFill/>
          </p:spPr>
          <p:txBody>
            <a:bodyPr wrap="square" rtlCol="0">
              <a:spAutoFit/>
            </a:bodyPr>
            <a:lstStyle/>
            <a:p>
              <a:r>
                <a:rPr lang="en-US" dirty="0">
                  <a:solidFill>
                    <a:schemeClr val="bg1"/>
                  </a:solidFill>
                </a:rPr>
                <a:t>master</a:t>
              </a:r>
              <a:endParaRPr lang="en-CA" dirty="0">
                <a:solidFill>
                  <a:schemeClr val="bg1"/>
                </a:solidFill>
              </a:endParaRPr>
            </a:p>
          </p:txBody>
        </p:sp>
        <p:pic>
          <p:nvPicPr>
            <p:cNvPr id="80" name="Graphic 79" descr="Document">
              <a:extLst>
                <a:ext uri="{FF2B5EF4-FFF2-40B4-BE49-F238E27FC236}">
                  <a16:creationId xmlns:a16="http://schemas.microsoft.com/office/drawing/2014/main" id="{0348F694-3215-4AAD-B2EA-A60EBD2C2C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5853" y="998721"/>
              <a:ext cx="517220" cy="561706"/>
            </a:xfrm>
            <a:prstGeom prst="rect">
              <a:avLst/>
            </a:prstGeom>
          </p:spPr>
        </p:pic>
        <p:pic>
          <p:nvPicPr>
            <p:cNvPr id="81" name="Graphic 80" descr="Document">
              <a:extLst>
                <a:ext uri="{FF2B5EF4-FFF2-40B4-BE49-F238E27FC236}">
                  <a16:creationId xmlns:a16="http://schemas.microsoft.com/office/drawing/2014/main" id="{93DDE57C-435A-4C5B-97F1-80F723F24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7400" y="998721"/>
              <a:ext cx="517220" cy="561706"/>
            </a:xfrm>
            <a:prstGeom prst="rect">
              <a:avLst/>
            </a:prstGeom>
          </p:spPr>
        </p:pic>
        <p:pic>
          <p:nvPicPr>
            <p:cNvPr id="82" name="Graphic 81" descr="Document">
              <a:extLst>
                <a:ext uri="{FF2B5EF4-FFF2-40B4-BE49-F238E27FC236}">
                  <a16:creationId xmlns:a16="http://schemas.microsoft.com/office/drawing/2014/main" id="{F156E7AD-0669-4896-84D1-0BD59D1EE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49027" y="1007883"/>
              <a:ext cx="517220" cy="561706"/>
            </a:xfrm>
            <a:prstGeom prst="rect">
              <a:avLst/>
            </a:prstGeom>
          </p:spPr>
        </p:pic>
      </p:grpSp>
      <p:sp>
        <p:nvSpPr>
          <p:cNvPr id="89" name="Oval 88">
            <a:extLst>
              <a:ext uri="{FF2B5EF4-FFF2-40B4-BE49-F238E27FC236}">
                <a16:creationId xmlns:a16="http://schemas.microsoft.com/office/drawing/2014/main" id="{2E73E7B3-F21B-4752-924C-7D5774E430DE}"/>
              </a:ext>
            </a:extLst>
          </p:cNvPr>
          <p:cNvSpPr/>
          <p:nvPr/>
        </p:nvSpPr>
        <p:spPr>
          <a:xfrm>
            <a:off x="7712987" y="2344944"/>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9046EA58-AD8E-455B-A081-6FBFEFE75977}"/>
              </a:ext>
            </a:extLst>
          </p:cNvPr>
          <p:cNvGrpSpPr/>
          <p:nvPr/>
        </p:nvGrpSpPr>
        <p:grpSpPr>
          <a:xfrm>
            <a:off x="7389898" y="2220011"/>
            <a:ext cx="3930582" cy="509048"/>
            <a:chOff x="7389898" y="2220011"/>
            <a:chExt cx="3930582" cy="509048"/>
          </a:xfrm>
        </p:grpSpPr>
        <p:sp>
          <p:nvSpPr>
            <p:cNvPr id="83" name="Minus Sign 82">
              <a:extLst>
                <a:ext uri="{FF2B5EF4-FFF2-40B4-BE49-F238E27FC236}">
                  <a16:creationId xmlns:a16="http://schemas.microsoft.com/office/drawing/2014/main" id="{B3C8A028-5772-4CDC-A22F-0F71F3D3F184}"/>
                </a:ext>
              </a:extLst>
            </p:cNvPr>
            <p:cNvSpPr/>
            <p:nvPr/>
          </p:nvSpPr>
          <p:spPr>
            <a:xfrm>
              <a:off x="7389898" y="2220011"/>
              <a:ext cx="3930582"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Oval 91">
              <a:extLst>
                <a:ext uri="{FF2B5EF4-FFF2-40B4-BE49-F238E27FC236}">
                  <a16:creationId xmlns:a16="http://schemas.microsoft.com/office/drawing/2014/main" id="{450B8DFF-7CD4-46C5-9371-35B34335D2A8}"/>
                </a:ext>
              </a:extLst>
            </p:cNvPr>
            <p:cNvSpPr/>
            <p:nvPr/>
          </p:nvSpPr>
          <p:spPr>
            <a:xfrm>
              <a:off x="10757036" y="2329089"/>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532A21DE-8489-41D2-A11B-C04FDE2D8723}"/>
              </a:ext>
            </a:extLst>
          </p:cNvPr>
          <p:cNvGrpSpPr/>
          <p:nvPr/>
        </p:nvGrpSpPr>
        <p:grpSpPr>
          <a:xfrm>
            <a:off x="1409387" y="653692"/>
            <a:ext cx="3202354" cy="3187869"/>
            <a:chOff x="1409387" y="653692"/>
            <a:chExt cx="3202354" cy="3187869"/>
          </a:xfrm>
        </p:grpSpPr>
        <p:sp>
          <p:nvSpPr>
            <p:cNvPr id="109" name="TextBox 108">
              <a:extLst>
                <a:ext uri="{FF2B5EF4-FFF2-40B4-BE49-F238E27FC236}">
                  <a16:creationId xmlns:a16="http://schemas.microsoft.com/office/drawing/2014/main" id="{31686497-AFBF-4AF3-BE94-73C4FAD0AC02}"/>
                </a:ext>
              </a:extLst>
            </p:cNvPr>
            <p:cNvSpPr txBox="1"/>
            <p:nvPr/>
          </p:nvSpPr>
          <p:spPr>
            <a:xfrm>
              <a:off x="1436718" y="2641232"/>
              <a:ext cx="1003801" cy="1200329"/>
            </a:xfrm>
            <a:prstGeom prst="rect">
              <a:avLst/>
            </a:prstGeom>
            <a:noFill/>
          </p:spPr>
          <p:txBody>
            <a:bodyPr wrap="none" rtlCol="0">
              <a:spAutoFit/>
            </a:bodyPr>
            <a:lstStyle/>
            <a:p>
              <a:pPr algn="ctr"/>
              <a:r>
                <a:rPr lang="en-US" sz="2400" b="1" dirty="0"/>
                <a:t>Clone </a:t>
              </a:r>
            </a:p>
            <a:p>
              <a:pPr algn="ctr"/>
              <a:r>
                <a:rPr lang="en-US" sz="2400" b="1" dirty="0"/>
                <a:t>or </a:t>
              </a:r>
            </a:p>
            <a:p>
              <a:pPr algn="ctr"/>
              <a:r>
                <a:rPr lang="en-US" sz="2400" b="1" dirty="0"/>
                <a:t>Pull</a:t>
              </a:r>
              <a:endParaRPr lang="en-CA" sz="2400" b="1" dirty="0"/>
            </a:p>
          </p:txBody>
        </p:sp>
        <p:sp>
          <p:nvSpPr>
            <p:cNvPr id="4" name="Speech Bubble: Oval 3">
              <a:extLst>
                <a:ext uri="{FF2B5EF4-FFF2-40B4-BE49-F238E27FC236}">
                  <a16:creationId xmlns:a16="http://schemas.microsoft.com/office/drawing/2014/main" id="{A31430E5-6590-4769-84ED-20C52022621B}"/>
                </a:ext>
              </a:extLst>
            </p:cNvPr>
            <p:cNvSpPr/>
            <p:nvPr/>
          </p:nvSpPr>
          <p:spPr>
            <a:xfrm>
              <a:off x="1409387" y="653692"/>
              <a:ext cx="3202354" cy="1733645"/>
            </a:xfrm>
            <a:prstGeom prst="wedgeEllipseCallout">
              <a:avLst>
                <a:gd name="adj1" fmla="val -42604"/>
                <a:gd name="adj2" fmla="val 6767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First time the remote repo is cloned afterwards use pull to get the latest changes</a:t>
              </a:r>
              <a:endParaRPr lang="en-CA" dirty="0"/>
            </a:p>
          </p:txBody>
        </p:sp>
      </p:grpSp>
      <p:sp>
        <p:nvSpPr>
          <p:cNvPr id="11" name="TextBox 10">
            <a:extLst>
              <a:ext uri="{FF2B5EF4-FFF2-40B4-BE49-F238E27FC236}">
                <a16:creationId xmlns:a16="http://schemas.microsoft.com/office/drawing/2014/main" id="{AAF6C49B-C69B-48F6-AD4E-C54C4C219527}"/>
              </a:ext>
            </a:extLst>
          </p:cNvPr>
          <p:cNvSpPr txBox="1"/>
          <p:nvPr/>
        </p:nvSpPr>
        <p:spPr>
          <a:xfrm>
            <a:off x="8150781" y="5098806"/>
            <a:ext cx="958917" cy="369332"/>
          </a:xfrm>
          <a:prstGeom prst="rect">
            <a:avLst/>
          </a:prstGeom>
          <a:noFill/>
        </p:spPr>
        <p:txBody>
          <a:bodyPr wrap="none" rtlCol="0">
            <a:spAutoFit/>
          </a:bodyPr>
          <a:lstStyle/>
          <a:p>
            <a:r>
              <a:rPr lang="en-US" dirty="0"/>
              <a:t>Commit</a:t>
            </a:r>
            <a:endParaRPr lang="en-CA" dirty="0"/>
          </a:p>
        </p:txBody>
      </p:sp>
    </p:spTree>
    <p:extLst>
      <p:ext uri="{BB962C8B-B14F-4D97-AF65-F5344CB8AC3E}">
        <p14:creationId xmlns:p14="http://schemas.microsoft.com/office/powerpoint/2010/main" val="5462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2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2" grpId="0"/>
      <p:bldP spid="89"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B26D0C-8364-49F0-B2A9-4439351E76D2}"/>
              </a:ext>
            </a:extLst>
          </p:cNvPr>
          <p:cNvSpPr/>
          <p:nvPr/>
        </p:nvSpPr>
        <p:spPr>
          <a:xfrm>
            <a:off x="2278660" y="414209"/>
            <a:ext cx="6096000" cy="923330"/>
          </a:xfrm>
          <a:prstGeom prst="rect">
            <a:avLst/>
          </a:prstGeom>
        </p:spPr>
        <p:txBody>
          <a:bodyPr>
            <a:spAutoFit/>
          </a:bodyPr>
          <a:lstStyle/>
          <a:p>
            <a:endParaRPr lang="en-US" b="1" dirty="0">
              <a:latin typeface="medium-content-serif-font"/>
            </a:endParaRPr>
          </a:p>
          <a:p>
            <a:endParaRPr lang="en-US" b="1" dirty="0">
              <a:latin typeface="medium-content-serif-font"/>
            </a:endParaRPr>
          </a:p>
          <a:p>
            <a:r>
              <a:rPr lang="en-US" b="1" dirty="0">
                <a:latin typeface="medium-content-serif-font"/>
              </a:rPr>
              <a:t>Merge: </a:t>
            </a:r>
            <a:r>
              <a:rPr lang="en-US" dirty="0">
                <a:latin typeface="medium-content-serif-font"/>
              </a:rPr>
              <a:t>All the content of one branch is added to the other</a:t>
            </a:r>
            <a:endParaRPr lang="en-CA" dirty="0"/>
          </a:p>
        </p:txBody>
      </p:sp>
      <p:sp>
        <p:nvSpPr>
          <p:cNvPr id="142" name="Arrow: Right 141">
            <a:extLst>
              <a:ext uri="{FF2B5EF4-FFF2-40B4-BE49-F238E27FC236}">
                <a16:creationId xmlns:a16="http://schemas.microsoft.com/office/drawing/2014/main" id="{82A97BFE-2C39-49DA-A0C7-E80AA1AC4FC2}"/>
              </a:ext>
            </a:extLst>
          </p:cNvPr>
          <p:cNvSpPr/>
          <p:nvPr/>
        </p:nvSpPr>
        <p:spPr>
          <a:xfrm>
            <a:off x="2660824" y="3179589"/>
            <a:ext cx="8575371" cy="277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3" name="Group 142">
            <a:extLst>
              <a:ext uri="{FF2B5EF4-FFF2-40B4-BE49-F238E27FC236}">
                <a16:creationId xmlns:a16="http://schemas.microsoft.com/office/drawing/2014/main" id="{FE3E3EA0-24CD-49DE-AD62-A6003314569E}"/>
              </a:ext>
            </a:extLst>
          </p:cNvPr>
          <p:cNvGrpSpPr/>
          <p:nvPr/>
        </p:nvGrpSpPr>
        <p:grpSpPr>
          <a:xfrm>
            <a:off x="3840732" y="3069866"/>
            <a:ext cx="1228096" cy="1218155"/>
            <a:chOff x="3007015" y="1505520"/>
            <a:chExt cx="1228096" cy="1218155"/>
          </a:xfrm>
        </p:grpSpPr>
        <p:sp>
          <p:nvSpPr>
            <p:cNvPr id="144" name="Minus Sign 143">
              <a:extLst>
                <a:ext uri="{FF2B5EF4-FFF2-40B4-BE49-F238E27FC236}">
                  <a16:creationId xmlns:a16="http://schemas.microsoft.com/office/drawing/2014/main" id="{862E7AA0-D30A-4B1C-AECA-4A4F2E3E24C8}"/>
                </a:ext>
              </a:extLst>
            </p:cNvPr>
            <p:cNvSpPr/>
            <p:nvPr/>
          </p:nvSpPr>
          <p:spPr>
            <a:xfrm rot="16200000">
              <a:off x="3388987" y="1842596"/>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Minus Sign 144">
              <a:extLst>
                <a:ext uri="{FF2B5EF4-FFF2-40B4-BE49-F238E27FC236}">
                  <a16:creationId xmlns:a16="http://schemas.microsoft.com/office/drawing/2014/main" id="{69B7FCA7-5AE2-4D82-ACBC-40C093CE139F}"/>
                </a:ext>
              </a:extLst>
            </p:cNvPr>
            <p:cNvSpPr/>
            <p:nvPr/>
          </p:nvSpPr>
          <p:spPr>
            <a:xfrm>
              <a:off x="3007015" y="2214627"/>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Oval 145">
              <a:extLst>
                <a:ext uri="{FF2B5EF4-FFF2-40B4-BE49-F238E27FC236}">
                  <a16:creationId xmlns:a16="http://schemas.microsoft.com/office/drawing/2014/main" id="{D8AB17BE-231B-4057-B648-907307325C67}"/>
                </a:ext>
              </a:extLst>
            </p:cNvPr>
            <p:cNvSpPr/>
            <p:nvPr/>
          </p:nvSpPr>
          <p:spPr>
            <a:xfrm>
              <a:off x="3857364" y="1633347"/>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47" name="Group 146">
            <a:extLst>
              <a:ext uri="{FF2B5EF4-FFF2-40B4-BE49-F238E27FC236}">
                <a16:creationId xmlns:a16="http://schemas.microsoft.com/office/drawing/2014/main" id="{F7781E88-C543-4E39-91C1-520A60C9617C}"/>
              </a:ext>
            </a:extLst>
          </p:cNvPr>
          <p:cNvGrpSpPr/>
          <p:nvPr/>
        </p:nvGrpSpPr>
        <p:grpSpPr>
          <a:xfrm>
            <a:off x="2281196" y="3170501"/>
            <a:ext cx="1838188" cy="1079238"/>
            <a:chOff x="1447479" y="1606155"/>
            <a:chExt cx="1838188" cy="1079238"/>
          </a:xfrm>
        </p:grpSpPr>
        <p:sp>
          <p:nvSpPr>
            <p:cNvPr id="148" name="Minus Sign 147">
              <a:extLst>
                <a:ext uri="{FF2B5EF4-FFF2-40B4-BE49-F238E27FC236}">
                  <a16:creationId xmlns:a16="http://schemas.microsoft.com/office/drawing/2014/main" id="{85F5E4F5-CD46-450B-87A2-64E1253A79B3}"/>
                </a:ext>
              </a:extLst>
            </p:cNvPr>
            <p:cNvSpPr/>
            <p:nvPr/>
          </p:nvSpPr>
          <p:spPr>
            <a:xfrm rot="5400000">
              <a:off x="1250267" y="1841205"/>
              <a:ext cx="979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Minus Sign 148">
              <a:extLst>
                <a:ext uri="{FF2B5EF4-FFF2-40B4-BE49-F238E27FC236}">
                  <a16:creationId xmlns:a16="http://schemas.microsoft.com/office/drawing/2014/main" id="{CB770466-4748-42EE-9D8D-12CE9ABB4B5F}"/>
                </a:ext>
              </a:extLst>
            </p:cNvPr>
            <p:cNvSpPr/>
            <p:nvPr/>
          </p:nvSpPr>
          <p:spPr>
            <a:xfrm>
              <a:off x="1447479" y="2176345"/>
              <a:ext cx="1829340"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Oval 149">
              <a:extLst>
                <a:ext uri="{FF2B5EF4-FFF2-40B4-BE49-F238E27FC236}">
                  <a16:creationId xmlns:a16="http://schemas.microsoft.com/office/drawing/2014/main" id="{052E00BA-2DFB-49ED-804C-2500D50174B4}"/>
                </a:ext>
              </a:extLst>
            </p:cNvPr>
            <p:cNvSpPr/>
            <p:nvPr/>
          </p:nvSpPr>
          <p:spPr>
            <a:xfrm>
              <a:off x="3009442" y="2325741"/>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4098EAC9-E868-40DA-BF38-8B40A0CFF266}"/>
              </a:ext>
            </a:extLst>
          </p:cNvPr>
          <p:cNvGrpSpPr/>
          <p:nvPr/>
        </p:nvGrpSpPr>
        <p:grpSpPr>
          <a:xfrm>
            <a:off x="1988966" y="3898238"/>
            <a:ext cx="3944278" cy="1055201"/>
            <a:chOff x="1155249" y="2333892"/>
            <a:chExt cx="3944278" cy="1055201"/>
          </a:xfrm>
        </p:grpSpPr>
        <p:sp>
          <p:nvSpPr>
            <p:cNvPr id="152" name="Minus Sign 151">
              <a:extLst>
                <a:ext uri="{FF2B5EF4-FFF2-40B4-BE49-F238E27FC236}">
                  <a16:creationId xmlns:a16="http://schemas.microsoft.com/office/drawing/2014/main" id="{1BB4AE58-8ABB-4495-93C2-C0B40A2766D5}"/>
                </a:ext>
              </a:extLst>
            </p:cNvPr>
            <p:cNvSpPr/>
            <p:nvPr/>
          </p:nvSpPr>
          <p:spPr>
            <a:xfrm rot="5400000">
              <a:off x="1248702" y="2568942"/>
              <a:ext cx="979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Minus Sign 152">
              <a:extLst>
                <a:ext uri="{FF2B5EF4-FFF2-40B4-BE49-F238E27FC236}">
                  <a16:creationId xmlns:a16="http://schemas.microsoft.com/office/drawing/2014/main" id="{B4432DD3-2BB0-4DC5-9553-0FC502141411}"/>
                </a:ext>
              </a:extLst>
            </p:cNvPr>
            <p:cNvSpPr/>
            <p:nvPr/>
          </p:nvSpPr>
          <p:spPr>
            <a:xfrm>
              <a:off x="1155249" y="2880045"/>
              <a:ext cx="3944278"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Oval 153">
              <a:extLst>
                <a:ext uri="{FF2B5EF4-FFF2-40B4-BE49-F238E27FC236}">
                  <a16:creationId xmlns:a16="http://schemas.microsoft.com/office/drawing/2014/main" id="{D2736C91-3F48-478A-B10D-DC58DE76F67E}"/>
                </a:ext>
              </a:extLst>
            </p:cNvPr>
            <p:cNvSpPr/>
            <p:nvPr/>
          </p:nvSpPr>
          <p:spPr>
            <a:xfrm>
              <a:off x="4500246" y="2977228"/>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55" name="Group 154">
            <a:extLst>
              <a:ext uri="{FF2B5EF4-FFF2-40B4-BE49-F238E27FC236}">
                <a16:creationId xmlns:a16="http://schemas.microsoft.com/office/drawing/2014/main" id="{2808E979-49CD-4B2E-8C5F-5A8D455B9BB8}"/>
              </a:ext>
            </a:extLst>
          </p:cNvPr>
          <p:cNvGrpSpPr/>
          <p:nvPr/>
        </p:nvGrpSpPr>
        <p:grpSpPr>
          <a:xfrm>
            <a:off x="5321037" y="3003080"/>
            <a:ext cx="2073793" cy="1990223"/>
            <a:chOff x="4247966" y="1438734"/>
            <a:chExt cx="2313147" cy="1990223"/>
          </a:xfrm>
        </p:grpSpPr>
        <p:sp>
          <p:nvSpPr>
            <p:cNvPr id="156" name="Minus Sign 155">
              <a:extLst>
                <a:ext uri="{FF2B5EF4-FFF2-40B4-BE49-F238E27FC236}">
                  <a16:creationId xmlns:a16="http://schemas.microsoft.com/office/drawing/2014/main" id="{934E0D64-9963-4D3B-9CDE-D89D910E48C1}"/>
                </a:ext>
              </a:extLst>
            </p:cNvPr>
            <p:cNvSpPr/>
            <p:nvPr/>
          </p:nvSpPr>
          <p:spPr>
            <a:xfrm rot="16200000">
              <a:off x="5278267" y="2179322"/>
              <a:ext cx="1990223"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Minus Sign 156">
              <a:extLst>
                <a:ext uri="{FF2B5EF4-FFF2-40B4-BE49-F238E27FC236}">
                  <a16:creationId xmlns:a16="http://schemas.microsoft.com/office/drawing/2014/main" id="{123A7AE5-E8A3-42CC-B792-833C65D216CC}"/>
                </a:ext>
              </a:extLst>
            </p:cNvPr>
            <p:cNvSpPr/>
            <p:nvPr/>
          </p:nvSpPr>
          <p:spPr>
            <a:xfrm>
              <a:off x="4247966" y="2852967"/>
              <a:ext cx="2313147"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Oval 157">
              <a:extLst>
                <a:ext uri="{FF2B5EF4-FFF2-40B4-BE49-F238E27FC236}">
                  <a16:creationId xmlns:a16="http://schemas.microsoft.com/office/drawing/2014/main" id="{220D6B07-C225-497C-966A-87320F80FDD9}"/>
                </a:ext>
              </a:extLst>
            </p:cNvPr>
            <p:cNvSpPr/>
            <p:nvPr/>
          </p:nvSpPr>
          <p:spPr>
            <a:xfrm>
              <a:off x="6147469" y="164222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59" name="Group 158">
            <a:extLst>
              <a:ext uri="{FF2B5EF4-FFF2-40B4-BE49-F238E27FC236}">
                <a16:creationId xmlns:a16="http://schemas.microsoft.com/office/drawing/2014/main" id="{BAB13D2E-C7A8-4007-A7E6-D2D037D23488}"/>
              </a:ext>
            </a:extLst>
          </p:cNvPr>
          <p:cNvGrpSpPr/>
          <p:nvPr/>
        </p:nvGrpSpPr>
        <p:grpSpPr>
          <a:xfrm>
            <a:off x="9649209" y="3047871"/>
            <a:ext cx="1228096" cy="1218155"/>
            <a:chOff x="8815492" y="1483525"/>
            <a:chExt cx="1228096" cy="1218155"/>
          </a:xfrm>
        </p:grpSpPr>
        <p:sp>
          <p:nvSpPr>
            <p:cNvPr id="160" name="Minus Sign 159">
              <a:extLst>
                <a:ext uri="{FF2B5EF4-FFF2-40B4-BE49-F238E27FC236}">
                  <a16:creationId xmlns:a16="http://schemas.microsoft.com/office/drawing/2014/main" id="{66CBCC7C-9564-4CBB-854E-73E1A45917E9}"/>
                </a:ext>
              </a:extLst>
            </p:cNvPr>
            <p:cNvSpPr/>
            <p:nvPr/>
          </p:nvSpPr>
          <p:spPr>
            <a:xfrm rot="16200000">
              <a:off x="9197464" y="1820601"/>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Minus Sign 160">
              <a:extLst>
                <a:ext uri="{FF2B5EF4-FFF2-40B4-BE49-F238E27FC236}">
                  <a16:creationId xmlns:a16="http://schemas.microsoft.com/office/drawing/2014/main" id="{64F303EA-E896-4EDD-B2DF-8715DA49303D}"/>
                </a:ext>
              </a:extLst>
            </p:cNvPr>
            <p:cNvSpPr/>
            <p:nvPr/>
          </p:nvSpPr>
          <p:spPr>
            <a:xfrm>
              <a:off x="8815492" y="2192632"/>
              <a:ext cx="1183199"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ED675499-1B27-4964-B03C-F1E7657D6826}"/>
                </a:ext>
              </a:extLst>
            </p:cNvPr>
            <p:cNvSpPr/>
            <p:nvPr/>
          </p:nvSpPr>
          <p:spPr>
            <a:xfrm>
              <a:off x="9665841" y="1611352"/>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3" name="Group 162">
            <a:extLst>
              <a:ext uri="{FF2B5EF4-FFF2-40B4-BE49-F238E27FC236}">
                <a16:creationId xmlns:a16="http://schemas.microsoft.com/office/drawing/2014/main" id="{4B460A7D-DF0A-48B7-A160-C6B325E13591}"/>
              </a:ext>
            </a:extLst>
          </p:cNvPr>
          <p:cNvGrpSpPr/>
          <p:nvPr/>
        </p:nvGrpSpPr>
        <p:grpSpPr>
          <a:xfrm>
            <a:off x="8089673" y="3148507"/>
            <a:ext cx="1838188" cy="1116944"/>
            <a:chOff x="7255956" y="1584161"/>
            <a:chExt cx="1838188" cy="1116944"/>
          </a:xfrm>
        </p:grpSpPr>
        <p:sp>
          <p:nvSpPr>
            <p:cNvPr id="164" name="Minus Sign 163">
              <a:extLst>
                <a:ext uri="{FF2B5EF4-FFF2-40B4-BE49-F238E27FC236}">
                  <a16:creationId xmlns:a16="http://schemas.microsoft.com/office/drawing/2014/main" id="{6837D6DC-1274-4AB2-A8D5-D8B8F37594B8}"/>
                </a:ext>
              </a:extLst>
            </p:cNvPr>
            <p:cNvSpPr/>
            <p:nvPr/>
          </p:nvSpPr>
          <p:spPr>
            <a:xfrm>
              <a:off x="7255956" y="2192057"/>
              <a:ext cx="1829340"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Minus Sign 164">
              <a:extLst>
                <a:ext uri="{FF2B5EF4-FFF2-40B4-BE49-F238E27FC236}">
                  <a16:creationId xmlns:a16="http://schemas.microsoft.com/office/drawing/2014/main" id="{96D7B9EC-4C78-482B-A0D8-F75C1B978065}"/>
                </a:ext>
              </a:extLst>
            </p:cNvPr>
            <p:cNvSpPr/>
            <p:nvPr/>
          </p:nvSpPr>
          <p:spPr>
            <a:xfrm rot="5400000">
              <a:off x="7011221" y="1866734"/>
              <a:ext cx="1074194" cy="50904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Oval 165">
              <a:extLst>
                <a:ext uri="{FF2B5EF4-FFF2-40B4-BE49-F238E27FC236}">
                  <a16:creationId xmlns:a16="http://schemas.microsoft.com/office/drawing/2014/main" id="{8DFFA366-D611-478C-846E-323C2CB2EC15}"/>
                </a:ext>
              </a:extLst>
            </p:cNvPr>
            <p:cNvSpPr/>
            <p:nvPr/>
          </p:nvSpPr>
          <p:spPr>
            <a:xfrm>
              <a:off x="8817919" y="230374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167" name="Oval 166">
            <a:extLst>
              <a:ext uri="{FF2B5EF4-FFF2-40B4-BE49-F238E27FC236}">
                <a16:creationId xmlns:a16="http://schemas.microsoft.com/office/drawing/2014/main" id="{14779A32-733E-4DEA-BD23-84CC63F389D7}"/>
              </a:ext>
            </a:extLst>
          </p:cNvPr>
          <p:cNvSpPr/>
          <p:nvPr/>
        </p:nvSpPr>
        <p:spPr>
          <a:xfrm>
            <a:off x="8243922" y="3202983"/>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68" name="Group 167">
            <a:extLst>
              <a:ext uri="{FF2B5EF4-FFF2-40B4-BE49-F238E27FC236}">
                <a16:creationId xmlns:a16="http://schemas.microsoft.com/office/drawing/2014/main" id="{AF3C652B-3A54-4E9D-8CFC-BC571FE495C9}"/>
              </a:ext>
            </a:extLst>
          </p:cNvPr>
          <p:cNvGrpSpPr/>
          <p:nvPr/>
        </p:nvGrpSpPr>
        <p:grpSpPr>
          <a:xfrm>
            <a:off x="2281924" y="2299536"/>
            <a:ext cx="939371" cy="1132580"/>
            <a:chOff x="1448207" y="735190"/>
            <a:chExt cx="939371" cy="1132580"/>
          </a:xfrm>
        </p:grpSpPr>
        <p:sp>
          <p:nvSpPr>
            <p:cNvPr id="169" name="Oval 168">
              <a:extLst>
                <a:ext uri="{FF2B5EF4-FFF2-40B4-BE49-F238E27FC236}">
                  <a16:creationId xmlns:a16="http://schemas.microsoft.com/office/drawing/2014/main" id="{0CAAA78F-6C7B-4B5D-9730-20E9C125D453}"/>
                </a:ext>
              </a:extLst>
            </p:cNvPr>
            <p:cNvSpPr/>
            <p:nvPr/>
          </p:nvSpPr>
          <p:spPr>
            <a:xfrm>
              <a:off x="1602788" y="1608208"/>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70" name="Group 169">
              <a:extLst>
                <a:ext uri="{FF2B5EF4-FFF2-40B4-BE49-F238E27FC236}">
                  <a16:creationId xmlns:a16="http://schemas.microsoft.com/office/drawing/2014/main" id="{291DB0E6-A808-4DAE-A49B-34FE0FD735D3}"/>
                </a:ext>
              </a:extLst>
            </p:cNvPr>
            <p:cNvGrpSpPr/>
            <p:nvPr/>
          </p:nvGrpSpPr>
          <p:grpSpPr>
            <a:xfrm>
              <a:off x="1448207" y="735190"/>
              <a:ext cx="939371" cy="1015358"/>
              <a:chOff x="1448207" y="735190"/>
              <a:chExt cx="939371" cy="1015358"/>
            </a:xfrm>
          </p:grpSpPr>
          <p:pic>
            <p:nvPicPr>
              <p:cNvPr id="171" name="Picture 170">
                <a:extLst>
                  <a:ext uri="{FF2B5EF4-FFF2-40B4-BE49-F238E27FC236}">
                    <a16:creationId xmlns:a16="http://schemas.microsoft.com/office/drawing/2014/main" id="{D2E63854-7832-4FE9-9AD8-4CD73C9B79B4}"/>
                  </a:ext>
                </a:extLst>
              </p:cNvPr>
              <p:cNvPicPr>
                <a:picLocks noChangeAspect="1"/>
              </p:cNvPicPr>
              <p:nvPr/>
            </p:nvPicPr>
            <p:blipFill>
              <a:blip r:embed="rId2"/>
              <a:stretch>
                <a:fillRect/>
              </a:stretch>
            </p:blipFill>
            <p:spPr>
              <a:xfrm>
                <a:off x="1644426" y="735190"/>
                <a:ext cx="381457" cy="381457"/>
              </a:xfrm>
              <a:prstGeom prst="rect">
                <a:avLst/>
              </a:prstGeom>
            </p:spPr>
          </p:pic>
          <p:grpSp>
            <p:nvGrpSpPr>
              <p:cNvPr id="172" name="Group 171">
                <a:extLst>
                  <a:ext uri="{FF2B5EF4-FFF2-40B4-BE49-F238E27FC236}">
                    <a16:creationId xmlns:a16="http://schemas.microsoft.com/office/drawing/2014/main" id="{E80839B1-9B67-4CE9-B680-4E18B18B61C7}"/>
                  </a:ext>
                </a:extLst>
              </p:cNvPr>
              <p:cNvGrpSpPr/>
              <p:nvPr/>
            </p:nvGrpSpPr>
            <p:grpSpPr>
              <a:xfrm>
                <a:off x="1448207" y="987958"/>
                <a:ext cx="939371" cy="762590"/>
                <a:chOff x="2221588" y="969821"/>
                <a:chExt cx="939371" cy="762590"/>
              </a:xfrm>
            </p:grpSpPr>
            <p:pic>
              <p:nvPicPr>
                <p:cNvPr id="173" name="Graphic 172" descr="Open folder">
                  <a:extLst>
                    <a:ext uri="{FF2B5EF4-FFF2-40B4-BE49-F238E27FC236}">
                      <a16:creationId xmlns:a16="http://schemas.microsoft.com/office/drawing/2014/main" id="{28B4922E-69E8-4145-89D3-A1DACF2CB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74" name="TextBox 173">
                  <a:extLst>
                    <a:ext uri="{FF2B5EF4-FFF2-40B4-BE49-F238E27FC236}">
                      <a16:creationId xmlns:a16="http://schemas.microsoft.com/office/drawing/2014/main" id="{0BD3626A-A0CB-4EC2-A77C-E4430C729780}"/>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grpSp>
        <p:nvGrpSpPr>
          <p:cNvPr id="175" name="Group 174">
            <a:extLst>
              <a:ext uri="{FF2B5EF4-FFF2-40B4-BE49-F238E27FC236}">
                <a16:creationId xmlns:a16="http://schemas.microsoft.com/office/drawing/2014/main" id="{3872978F-B183-4C71-A086-0F1A9D8969F5}"/>
              </a:ext>
            </a:extLst>
          </p:cNvPr>
          <p:cNvGrpSpPr/>
          <p:nvPr/>
        </p:nvGrpSpPr>
        <p:grpSpPr>
          <a:xfrm>
            <a:off x="4376249" y="2322773"/>
            <a:ext cx="939371" cy="1017257"/>
            <a:chOff x="3542532" y="758427"/>
            <a:chExt cx="939371" cy="1017257"/>
          </a:xfrm>
        </p:grpSpPr>
        <p:pic>
          <p:nvPicPr>
            <p:cNvPr id="176" name="Picture 175">
              <a:extLst>
                <a:ext uri="{FF2B5EF4-FFF2-40B4-BE49-F238E27FC236}">
                  <a16:creationId xmlns:a16="http://schemas.microsoft.com/office/drawing/2014/main" id="{186014B2-5BAA-47F0-97AA-0C3ACB3E77D6}"/>
                </a:ext>
              </a:extLst>
            </p:cNvPr>
            <p:cNvPicPr>
              <a:picLocks noChangeAspect="1"/>
            </p:cNvPicPr>
            <p:nvPr/>
          </p:nvPicPr>
          <p:blipFill>
            <a:blip r:embed="rId2"/>
            <a:stretch>
              <a:fillRect/>
            </a:stretch>
          </p:blipFill>
          <p:spPr>
            <a:xfrm>
              <a:off x="3604551" y="758427"/>
              <a:ext cx="381457" cy="381457"/>
            </a:xfrm>
            <a:prstGeom prst="rect">
              <a:avLst/>
            </a:prstGeom>
          </p:spPr>
        </p:pic>
        <p:pic>
          <p:nvPicPr>
            <p:cNvPr id="177" name="Picture 176">
              <a:extLst>
                <a:ext uri="{FF2B5EF4-FFF2-40B4-BE49-F238E27FC236}">
                  <a16:creationId xmlns:a16="http://schemas.microsoft.com/office/drawing/2014/main" id="{9E151FD3-FB5E-499A-9047-68016FFE49C5}"/>
                </a:ext>
              </a:extLst>
            </p:cNvPr>
            <p:cNvPicPr>
              <a:picLocks noChangeAspect="1"/>
            </p:cNvPicPr>
            <p:nvPr/>
          </p:nvPicPr>
          <p:blipFill>
            <a:blip r:embed="rId5"/>
            <a:stretch>
              <a:fillRect/>
            </a:stretch>
          </p:blipFill>
          <p:spPr>
            <a:xfrm>
              <a:off x="4001728" y="758427"/>
              <a:ext cx="376971" cy="376971"/>
            </a:xfrm>
            <a:prstGeom prst="rect">
              <a:avLst/>
            </a:prstGeom>
          </p:spPr>
        </p:pic>
        <p:grpSp>
          <p:nvGrpSpPr>
            <p:cNvPr id="178" name="Group 177">
              <a:extLst>
                <a:ext uri="{FF2B5EF4-FFF2-40B4-BE49-F238E27FC236}">
                  <a16:creationId xmlns:a16="http://schemas.microsoft.com/office/drawing/2014/main" id="{D27C91EE-91C0-47C7-849A-9A9A241B8F72}"/>
                </a:ext>
              </a:extLst>
            </p:cNvPr>
            <p:cNvGrpSpPr/>
            <p:nvPr/>
          </p:nvGrpSpPr>
          <p:grpSpPr>
            <a:xfrm>
              <a:off x="3542532" y="1013094"/>
              <a:ext cx="939371" cy="762590"/>
              <a:chOff x="2221588" y="969821"/>
              <a:chExt cx="939371" cy="762590"/>
            </a:xfrm>
          </p:grpSpPr>
          <p:pic>
            <p:nvPicPr>
              <p:cNvPr id="179" name="Graphic 178" descr="Open folder">
                <a:extLst>
                  <a:ext uri="{FF2B5EF4-FFF2-40B4-BE49-F238E27FC236}">
                    <a16:creationId xmlns:a16="http://schemas.microsoft.com/office/drawing/2014/main" id="{57ED61CA-EFC4-4560-846D-0A840F085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80" name="TextBox 179">
                <a:extLst>
                  <a:ext uri="{FF2B5EF4-FFF2-40B4-BE49-F238E27FC236}">
                    <a16:creationId xmlns:a16="http://schemas.microsoft.com/office/drawing/2014/main" id="{2ED24029-454A-4C9D-900D-53436DB74E52}"/>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181" name="Group 180">
            <a:extLst>
              <a:ext uri="{FF2B5EF4-FFF2-40B4-BE49-F238E27FC236}">
                <a16:creationId xmlns:a16="http://schemas.microsoft.com/office/drawing/2014/main" id="{C7BBF988-E4A3-4D25-93D1-E1FCC2AFD536}"/>
              </a:ext>
            </a:extLst>
          </p:cNvPr>
          <p:cNvGrpSpPr/>
          <p:nvPr/>
        </p:nvGrpSpPr>
        <p:grpSpPr>
          <a:xfrm>
            <a:off x="6659103" y="2307583"/>
            <a:ext cx="1893892" cy="1034021"/>
            <a:chOff x="5825386" y="743237"/>
            <a:chExt cx="1893892" cy="1034021"/>
          </a:xfrm>
        </p:grpSpPr>
        <p:grpSp>
          <p:nvGrpSpPr>
            <p:cNvPr id="182" name="Group 181">
              <a:extLst>
                <a:ext uri="{FF2B5EF4-FFF2-40B4-BE49-F238E27FC236}">
                  <a16:creationId xmlns:a16="http://schemas.microsoft.com/office/drawing/2014/main" id="{4B51CE46-6D19-496F-B231-06E725B27C79}"/>
                </a:ext>
              </a:extLst>
            </p:cNvPr>
            <p:cNvGrpSpPr/>
            <p:nvPr/>
          </p:nvGrpSpPr>
          <p:grpSpPr>
            <a:xfrm>
              <a:off x="6117924" y="743237"/>
              <a:ext cx="1601354" cy="394783"/>
              <a:chOff x="7243631" y="2886077"/>
              <a:chExt cx="1601354" cy="394783"/>
            </a:xfrm>
          </p:grpSpPr>
          <p:pic>
            <p:nvPicPr>
              <p:cNvPr id="186" name="Picture 185">
                <a:extLst>
                  <a:ext uri="{FF2B5EF4-FFF2-40B4-BE49-F238E27FC236}">
                    <a16:creationId xmlns:a16="http://schemas.microsoft.com/office/drawing/2014/main" id="{01FE4C8E-9343-4B7E-8A92-C5B6449FD002}"/>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187" name="Picture 186">
                <a:extLst>
                  <a:ext uri="{FF2B5EF4-FFF2-40B4-BE49-F238E27FC236}">
                    <a16:creationId xmlns:a16="http://schemas.microsoft.com/office/drawing/2014/main" id="{E17D8847-B541-47FC-8000-945100F425E7}"/>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188" name="Picture 187">
                <a:extLst>
                  <a:ext uri="{FF2B5EF4-FFF2-40B4-BE49-F238E27FC236}">
                    <a16:creationId xmlns:a16="http://schemas.microsoft.com/office/drawing/2014/main" id="{73AAEBC0-26CA-4F19-BC2B-4ACC243AD374}"/>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189" name="Picture 188">
                <a:extLst>
                  <a:ext uri="{FF2B5EF4-FFF2-40B4-BE49-F238E27FC236}">
                    <a16:creationId xmlns:a16="http://schemas.microsoft.com/office/drawing/2014/main" id="{E9DE156E-3E32-4B71-839F-18A52F7698C0}"/>
                  </a:ext>
                </a:extLst>
              </p:cNvPr>
              <p:cNvPicPr>
                <a:picLocks noChangeAspect="1"/>
              </p:cNvPicPr>
              <p:nvPr/>
            </p:nvPicPr>
            <p:blipFill>
              <a:blip r:embed="rId7"/>
              <a:stretch>
                <a:fillRect/>
              </a:stretch>
            </p:blipFill>
            <p:spPr>
              <a:xfrm>
                <a:off x="8455154" y="2886077"/>
                <a:ext cx="389831" cy="389831"/>
              </a:xfrm>
              <a:prstGeom prst="rect">
                <a:avLst/>
              </a:prstGeom>
            </p:spPr>
          </p:pic>
        </p:grpSp>
        <p:grpSp>
          <p:nvGrpSpPr>
            <p:cNvPr id="183" name="Group 182">
              <a:extLst>
                <a:ext uri="{FF2B5EF4-FFF2-40B4-BE49-F238E27FC236}">
                  <a16:creationId xmlns:a16="http://schemas.microsoft.com/office/drawing/2014/main" id="{4B72CBCC-0196-456C-9B39-ACFC83740E49}"/>
                </a:ext>
              </a:extLst>
            </p:cNvPr>
            <p:cNvGrpSpPr/>
            <p:nvPr/>
          </p:nvGrpSpPr>
          <p:grpSpPr>
            <a:xfrm>
              <a:off x="5825386" y="1014668"/>
              <a:ext cx="939371" cy="762590"/>
              <a:chOff x="2221588" y="969821"/>
              <a:chExt cx="939371" cy="762590"/>
            </a:xfrm>
          </p:grpSpPr>
          <p:pic>
            <p:nvPicPr>
              <p:cNvPr id="184" name="Graphic 183" descr="Open folder">
                <a:extLst>
                  <a:ext uri="{FF2B5EF4-FFF2-40B4-BE49-F238E27FC236}">
                    <a16:creationId xmlns:a16="http://schemas.microsoft.com/office/drawing/2014/main" id="{16E968C3-C91F-490D-886C-3E6D00773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85" name="TextBox 184">
                <a:extLst>
                  <a:ext uri="{FF2B5EF4-FFF2-40B4-BE49-F238E27FC236}">
                    <a16:creationId xmlns:a16="http://schemas.microsoft.com/office/drawing/2014/main" id="{8B2DC5A2-DB7E-4782-BB1C-D2B8CAA6E831}"/>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190" name="Group 189">
            <a:extLst>
              <a:ext uri="{FF2B5EF4-FFF2-40B4-BE49-F238E27FC236}">
                <a16:creationId xmlns:a16="http://schemas.microsoft.com/office/drawing/2014/main" id="{C60D61E8-CC13-41F4-BF66-9AE8EEEB246C}"/>
              </a:ext>
            </a:extLst>
          </p:cNvPr>
          <p:cNvGrpSpPr/>
          <p:nvPr/>
        </p:nvGrpSpPr>
        <p:grpSpPr>
          <a:xfrm>
            <a:off x="7923865" y="2571160"/>
            <a:ext cx="939371" cy="762590"/>
            <a:chOff x="2221588" y="969821"/>
            <a:chExt cx="939371" cy="762590"/>
          </a:xfrm>
        </p:grpSpPr>
        <p:pic>
          <p:nvPicPr>
            <p:cNvPr id="191" name="Graphic 190" descr="Open folder">
              <a:extLst>
                <a:ext uri="{FF2B5EF4-FFF2-40B4-BE49-F238E27FC236}">
                  <a16:creationId xmlns:a16="http://schemas.microsoft.com/office/drawing/2014/main" id="{BB54B112-FD94-4974-A68C-9E69BCEC9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92" name="TextBox 191">
              <a:extLst>
                <a:ext uri="{FF2B5EF4-FFF2-40B4-BE49-F238E27FC236}">
                  <a16:creationId xmlns:a16="http://schemas.microsoft.com/office/drawing/2014/main" id="{ADCC587D-E82C-41DD-A8FA-635DC06BA6F3}"/>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nvGrpSpPr>
          <p:cNvPr id="193" name="Group 192">
            <a:extLst>
              <a:ext uri="{FF2B5EF4-FFF2-40B4-BE49-F238E27FC236}">
                <a16:creationId xmlns:a16="http://schemas.microsoft.com/office/drawing/2014/main" id="{09521BD4-2182-4867-95B7-A2DE45815071}"/>
              </a:ext>
            </a:extLst>
          </p:cNvPr>
          <p:cNvGrpSpPr/>
          <p:nvPr/>
        </p:nvGrpSpPr>
        <p:grpSpPr>
          <a:xfrm>
            <a:off x="10141923" y="2302625"/>
            <a:ext cx="1601354" cy="1004422"/>
            <a:chOff x="9308206" y="738279"/>
            <a:chExt cx="1601354" cy="1004422"/>
          </a:xfrm>
        </p:grpSpPr>
        <p:grpSp>
          <p:nvGrpSpPr>
            <p:cNvPr id="194" name="Group 193">
              <a:extLst>
                <a:ext uri="{FF2B5EF4-FFF2-40B4-BE49-F238E27FC236}">
                  <a16:creationId xmlns:a16="http://schemas.microsoft.com/office/drawing/2014/main" id="{65658ED3-68BB-4069-AF5D-193E6C163091}"/>
                </a:ext>
              </a:extLst>
            </p:cNvPr>
            <p:cNvGrpSpPr/>
            <p:nvPr/>
          </p:nvGrpSpPr>
          <p:grpSpPr>
            <a:xfrm>
              <a:off x="9308206" y="738279"/>
              <a:ext cx="1601354" cy="394783"/>
              <a:chOff x="7243631" y="2886077"/>
              <a:chExt cx="1601354" cy="394783"/>
            </a:xfrm>
          </p:grpSpPr>
          <p:pic>
            <p:nvPicPr>
              <p:cNvPr id="198" name="Picture 197">
                <a:extLst>
                  <a:ext uri="{FF2B5EF4-FFF2-40B4-BE49-F238E27FC236}">
                    <a16:creationId xmlns:a16="http://schemas.microsoft.com/office/drawing/2014/main" id="{D9FF60D6-78A7-4FD5-9363-64547F80DF3C}"/>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199" name="Picture 198">
                <a:extLst>
                  <a:ext uri="{FF2B5EF4-FFF2-40B4-BE49-F238E27FC236}">
                    <a16:creationId xmlns:a16="http://schemas.microsoft.com/office/drawing/2014/main" id="{C2CA9463-4576-4E29-A61E-DCB6C1897110}"/>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200" name="Picture 199">
                <a:extLst>
                  <a:ext uri="{FF2B5EF4-FFF2-40B4-BE49-F238E27FC236}">
                    <a16:creationId xmlns:a16="http://schemas.microsoft.com/office/drawing/2014/main" id="{977B9892-7292-44E3-B690-F1AF5992FDF9}"/>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201" name="Picture 200">
                <a:extLst>
                  <a:ext uri="{FF2B5EF4-FFF2-40B4-BE49-F238E27FC236}">
                    <a16:creationId xmlns:a16="http://schemas.microsoft.com/office/drawing/2014/main" id="{F0332BF6-EFB9-4AF7-A6DB-755C205646F4}"/>
                  </a:ext>
                </a:extLst>
              </p:cNvPr>
              <p:cNvPicPr>
                <a:picLocks noChangeAspect="1"/>
              </p:cNvPicPr>
              <p:nvPr/>
            </p:nvPicPr>
            <p:blipFill>
              <a:blip r:embed="rId7"/>
              <a:stretch>
                <a:fillRect/>
              </a:stretch>
            </p:blipFill>
            <p:spPr>
              <a:xfrm>
                <a:off x="8455154" y="2886077"/>
                <a:ext cx="389831" cy="389831"/>
              </a:xfrm>
              <a:prstGeom prst="rect">
                <a:avLst/>
              </a:prstGeom>
            </p:spPr>
          </p:pic>
        </p:grpSp>
        <p:grpSp>
          <p:nvGrpSpPr>
            <p:cNvPr id="195" name="Group 194">
              <a:extLst>
                <a:ext uri="{FF2B5EF4-FFF2-40B4-BE49-F238E27FC236}">
                  <a16:creationId xmlns:a16="http://schemas.microsoft.com/office/drawing/2014/main" id="{0F992BC6-5CC6-4F5D-8AFB-65B550A9256C}"/>
                </a:ext>
              </a:extLst>
            </p:cNvPr>
            <p:cNvGrpSpPr/>
            <p:nvPr/>
          </p:nvGrpSpPr>
          <p:grpSpPr>
            <a:xfrm>
              <a:off x="9344721" y="980111"/>
              <a:ext cx="939371" cy="762590"/>
              <a:chOff x="2221588" y="969821"/>
              <a:chExt cx="939371" cy="762590"/>
            </a:xfrm>
          </p:grpSpPr>
          <p:pic>
            <p:nvPicPr>
              <p:cNvPr id="196" name="Graphic 195" descr="Open folder">
                <a:extLst>
                  <a:ext uri="{FF2B5EF4-FFF2-40B4-BE49-F238E27FC236}">
                    <a16:creationId xmlns:a16="http://schemas.microsoft.com/office/drawing/2014/main" id="{52514213-7C02-4576-8D66-7CDF6F517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588" y="969821"/>
                <a:ext cx="939371" cy="762590"/>
              </a:xfrm>
              <a:prstGeom prst="rect">
                <a:avLst/>
              </a:prstGeom>
            </p:spPr>
          </p:pic>
          <p:sp>
            <p:nvSpPr>
              <p:cNvPr id="197" name="TextBox 196">
                <a:extLst>
                  <a:ext uri="{FF2B5EF4-FFF2-40B4-BE49-F238E27FC236}">
                    <a16:creationId xmlns:a16="http://schemas.microsoft.com/office/drawing/2014/main" id="{DAD38046-DB93-4B8E-A6B8-9AB91EB418C0}"/>
                  </a:ext>
                </a:extLst>
              </p:cNvPr>
              <p:cNvSpPr txBox="1"/>
              <p:nvPr/>
            </p:nvSpPr>
            <p:spPr>
              <a:xfrm>
                <a:off x="2426760" y="1276746"/>
                <a:ext cx="631898" cy="276999"/>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grpSp>
      <p:grpSp>
        <p:nvGrpSpPr>
          <p:cNvPr id="202" name="Group 201">
            <a:extLst>
              <a:ext uri="{FF2B5EF4-FFF2-40B4-BE49-F238E27FC236}">
                <a16:creationId xmlns:a16="http://schemas.microsoft.com/office/drawing/2014/main" id="{159F5060-DB26-454C-816F-42C06D9679F4}"/>
              </a:ext>
            </a:extLst>
          </p:cNvPr>
          <p:cNvGrpSpPr/>
          <p:nvPr/>
        </p:nvGrpSpPr>
        <p:grpSpPr>
          <a:xfrm>
            <a:off x="8921363" y="3477837"/>
            <a:ext cx="1601354" cy="1252109"/>
            <a:chOff x="8087646" y="1913491"/>
            <a:chExt cx="1601354" cy="1252109"/>
          </a:xfrm>
        </p:grpSpPr>
        <p:grpSp>
          <p:nvGrpSpPr>
            <p:cNvPr id="203" name="Group 202">
              <a:extLst>
                <a:ext uri="{FF2B5EF4-FFF2-40B4-BE49-F238E27FC236}">
                  <a16:creationId xmlns:a16="http://schemas.microsoft.com/office/drawing/2014/main" id="{2E03EEFE-9FAE-496C-B40D-3D8DD6473164}"/>
                </a:ext>
              </a:extLst>
            </p:cNvPr>
            <p:cNvGrpSpPr/>
            <p:nvPr/>
          </p:nvGrpSpPr>
          <p:grpSpPr>
            <a:xfrm>
              <a:off x="8087646" y="1913491"/>
              <a:ext cx="1601354" cy="394783"/>
              <a:chOff x="7243631" y="2886077"/>
              <a:chExt cx="1601354" cy="394783"/>
            </a:xfrm>
          </p:grpSpPr>
          <p:pic>
            <p:nvPicPr>
              <p:cNvPr id="206" name="Picture 205">
                <a:extLst>
                  <a:ext uri="{FF2B5EF4-FFF2-40B4-BE49-F238E27FC236}">
                    <a16:creationId xmlns:a16="http://schemas.microsoft.com/office/drawing/2014/main" id="{1B37B7A6-D928-4CE7-A32A-05F43806655D}"/>
                  </a:ext>
                </a:extLst>
              </p:cNvPr>
              <p:cNvPicPr>
                <a:picLocks noChangeAspect="1"/>
              </p:cNvPicPr>
              <p:nvPr/>
            </p:nvPicPr>
            <p:blipFill>
              <a:blip r:embed="rId6"/>
              <a:stretch>
                <a:fillRect/>
              </a:stretch>
            </p:blipFill>
            <p:spPr>
              <a:xfrm>
                <a:off x="8033499" y="2900714"/>
                <a:ext cx="374347" cy="374347"/>
              </a:xfrm>
              <a:prstGeom prst="rect">
                <a:avLst/>
              </a:prstGeom>
            </p:spPr>
          </p:pic>
          <p:pic>
            <p:nvPicPr>
              <p:cNvPr id="207" name="Picture 206">
                <a:extLst>
                  <a:ext uri="{FF2B5EF4-FFF2-40B4-BE49-F238E27FC236}">
                    <a16:creationId xmlns:a16="http://schemas.microsoft.com/office/drawing/2014/main" id="{1CE6CF32-CB41-4B9B-87C5-F8BD0344043E}"/>
                  </a:ext>
                </a:extLst>
              </p:cNvPr>
              <p:cNvPicPr>
                <a:picLocks noChangeAspect="1"/>
              </p:cNvPicPr>
              <p:nvPr/>
            </p:nvPicPr>
            <p:blipFill>
              <a:blip r:embed="rId2"/>
              <a:stretch>
                <a:fillRect/>
              </a:stretch>
            </p:blipFill>
            <p:spPr>
              <a:xfrm>
                <a:off x="7243631" y="2899403"/>
                <a:ext cx="381457" cy="381457"/>
              </a:xfrm>
              <a:prstGeom prst="rect">
                <a:avLst/>
              </a:prstGeom>
            </p:spPr>
          </p:pic>
          <p:pic>
            <p:nvPicPr>
              <p:cNvPr id="208" name="Picture 207">
                <a:extLst>
                  <a:ext uri="{FF2B5EF4-FFF2-40B4-BE49-F238E27FC236}">
                    <a16:creationId xmlns:a16="http://schemas.microsoft.com/office/drawing/2014/main" id="{7C6E7617-5976-4EE8-BEB9-9E2D189ED725}"/>
                  </a:ext>
                </a:extLst>
              </p:cNvPr>
              <p:cNvPicPr>
                <a:picLocks noChangeAspect="1"/>
              </p:cNvPicPr>
              <p:nvPr/>
            </p:nvPicPr>
            <p:blipFill>
              <a:blip r:embed="rId5"/>
              <a:stretch>
                <a:fillRect/>
              </a:stretch>
            </p:blipFill>
            <p:spPr>
              <a:xfrm>
                <a:off x="7640808" y="2899403"/>
                <a:ext cx="376971" cy="376971"/>
              </a:xfrm>
              <a:prstGeom prst="rect">
                <a:avLst/>
              </a:prstGeom>
            </p:spPr>
          </p:pic>
          <p:pic>
            <p:nvPicPr>
              <p:cNvPr id="209" name="Picture 208">
                <a:extLst>
                  <a:ext uri="{FF2B5EF4-FFF2-40B4-BE49-F238E27FC236}">
                    <a16:creationId xmlns:a16="http://schemas.microsoft.com/office/drawing/2014/main" id="{28A17A68-A8E7-4644-9C03-14685E3A979B}"/>
                  </a:ext>
                </a:extLst>
              </p:cNvPr>
              <p:cNvPicPr>
                <a:picLocks noChangeAspect="1"/>
              </p:cNvPicPr>
              <p:nvPr/>
            </p:nvPicPr>
            <p:blipFill>
              <a:blip r:embed="rId7"/>
              <a:stretch>
                <a:fillRect/>
              </a:stretch>
            </p:blipFill>
            <p:spPr>
              <a:xfrm>
                <a:off x="8455154" y="2886077"/>
                <a:ext cx="389831" cy="389831"/>
              </a:xfrm>
              <a:prstGeom prst="rect">
                <a:avLst/>
              </a:prstGeom>
            </p:spPr>
          </p:pic>
        </p:grpSp>
        <p:pic>
          <p:nvPicPr>
            <p:cNvPr id="204" name="Graphic 203" descr="Open folder">
              <a:extLst>
                <a:ext uri="{FF2B5EF4-FFF2-40B4-BE49-F238E27FC236}">
                  <a16:creationId xmlns:a16="http://schemas.microsoft.com/office/drawing/2014/main" id="{77B2DAD0-60BF-4DC4-8EA8-241FF2232C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887" y="2403010"/>
              <a:ext cx="939371" cy="762590"/>
            </a:xfrm>
            <a:prstGeom prst="rect">
              <a:avLst/>
            </a:prstGeom>
          </p:spPr>
        </p:pic>
        <p:sp>
          <p:nvSpPr>
            <p:cNvPr id="205" name="TextBox 204">
              <a:extLst>
                <a:ext uri="{FF2B5EF4-FFF2-40B4-BE49-F238E27FC236}">
                  <a16:creationId xmlns:a16="http://schemas.microsoft.com/office/drawing/2014/main" id="{1BC983B9-4FBE-417B-A9C4-454495B86259}"/>
                </a:ext>
              </a:extLst>
            </p:cNvPr>
            <p:cNvSpPr txBox="1"/>
            <p:nvPr/>
          </p:nvSpPr>
          <p:spPr>
            <a:xfrm>
              <a:off x="8730790" y="2715908"/>
              <a:ext cx="533527" cy="276999"/>
            </a:xfrm>
            <a:prstGeom prst="rect">
              <a:avLst/>
            </a:prstGeom>
            <a:noFill/>
          </p:spPr>
          <p:txBody>
            <a:bodyPr wrap="square" rtlCol="0">
              <a:spAutoFit/>
            </a:bodyPr>
            <a:lstStyle/>
            <a:p>
              <a:r>
                <a:rPr lang="en-US" sz="1200" dirty="0">
                  <a:solidFill>
                    <a:schemeClr val="bg1"/>
                  </a:solidFill>
                </a:rPr>
                <a:t>dev3</a:t>
              </a:r>
              <a:endParaRPr lang="en-CA" sz="1200" dirty="0">
                <a:solidFill>
                  <a:schemeClr val="bg1"/>
                </a:solidFill>
              </a:endParaRPr>
            </a:p>
          </p:txBody>
        </p:sp>
      </p:grpSp>
      <p:grpSp>
        <p:nvGrpSpPr>
          <p:cNvPr id="210" name="Group 209">
            <a:extLst>
              <a:ext uri="{FF2B5EF4-FFF2-40B4-BE49-F238E27FC236}">
                <a16:creationId xmlns:a16="http://schemas.microsoft.com/office/drawing/2014/main" id="{D81226A8-038E-4641-8C16-7F430249FD72}"/>
              </a:ext>
            </a:extLst>
          </p:cNvPr>
          <p:cNvGrpSpPr/>
          <p:nvPr/>
        </p:nvGrpSpPr>
        <p:grpSpPr>
          <a:xfrm>
            <a:off x="4939580" y="3663168"/>
            <a:ext cx="1214861" cy="1037717"/>
            <a:chOff x="4105863" y="2098822"/>
            <a:chExt cx="1214861" cy="1037717"/>
          </a:xfrm>
        </p:grpSpPr>
        <p:pic>
          <p:nvPicPr>
            <p:cNvPr id="211" name="Picture 210">
              <a:extLst>
                <a:ext uri="{FF2B5EF4-FFF2-40B4-BE49-F238E27FC236}">
                  <a16:creationId xmlns:a16="http://schemas.microsoft.com/office/drawing/2014/main" id="{90ACD762-1BF8-41DC-9106-6CF8C6B9A5FD}"/>
                </a:ext>
              </a:extLst>
            </p:cNvPr>
            <p:cNvPicPr>
              <a:picLocks noChangeAspect="1"/>
            </p:cNvPicPr>
            <p:nvPr/>
          </p:nvPicPr>
          <p:blipFill>
            <a:blip r:embed="rId6"/>
            <a:stretch>
              <a:fillRect/>
            </a:stretch>
          </p:blipFill>
          <p:spPr>
            <a:xfrm>
              <a:off x="4509238" y="2113459"/>
              <a:ext cx="374347" cy="374347"/>
            </a:xfrm>
            <a:prstGeom prst="rect">
              <a:avLst/>
            </a:prstGeom>
          </p:spPr>
        </p:pic>
        <p:pic>
          <p:nvPicPr>
            <p:cNvPr id="212" name="Picture 211">
              <a:extLst>
                <a:ext uri="{FF2B5EF4-FFF2-40B4-BE49-F238E27FC236}">
                  <a16:creationId xmlns:a16="http://schemas.microsoft.com/office/drawing/2014/main" id="{06366B2E-0868-48EC-9DC2-B1C15A73553B}"/>
                </a:ext>
              </a:extLst>
            </p:cNvPr>
            <p:cNvPicPr>
              <a:picLocks noChangeAspect="1"/>
            </p:cNvPicPr>
            <p:nvPr/>
          </p:nvPicPr>
          <p:blipFill>
            <a:blip r:embed="rId2"/>
            <a:stretch>
              <a:fillRect/>
            </a:stretch>
          </p:blipFill>
          <p:spPr>
            <a:xfrm>
              <a:off x="4105863" y="2112148"/>
              <a:ext cx="381457" cy="381457"/>
            </a:xfrm>
            <a:prstGeom prst="rect">
              <a:avLst/>
            </a:prstGeom>
          </p:spPr>
        </p:pic>
        <p:pic>
          <p:nvPicPr>
            <p:cNvPr id="213" name="Picture 212">
              <a:extLst>
                <a:ext uri="{FF2B5EF4-FFF2-40B4-BE49-F238E27FC236}">
                  <a16:creationId xmlns:a16="http://schemas.microsoft.com/office/drawing/2014/main" id="{14340A7D-17C0-4119-9334-9624AD1445A2}"/>
                </a:ext>
              </a:extLst>
            </p:cNvPr>
            <p:cNvPicPr>
              <a:picLocks noChangeAspect="1"/>
            </p:cNvPicPr>
            <p:nvPr/>
          </p:nvPicPr>
          <p:blipFill>
            <a:blip r:embed="rId7"/>
            <a:stretch>
              <a:fillRect/>
            </a:stretch>
          </p:blipFill>
          <p:spPr>
            <a:xfrm>
              <a:off x="4930893" y="2098822"/>
              <a:ext cx="389831" cy="389831"/>
            </a:xfrm>
            <a:prstGeom prst="rect">
              <a:avLst/>
            </a:prstGeom>
          </p:spPr>
        </p:pic>
        <p:pic>
          <p:nvPicPr>
            <p:cNvPr id="214" name="Graphic 213" descr="Open folder">
              <a:extLst>
                <a:ext uri="{FF2B5EF4-FFF2-40B4-BE49-F238E27FC236}">
                  <a16:creationId xmlns:a16="http://schemas.microsoft.com/office/drawing/2014/main" id="{49C021F3-6C60-4ECA-80B9-A22B20EE19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4837" y="2373949"/>
              <a:ext cx="939371" cy="762590"/>
            </a:xfrm>
            <a:prstGeom prst="rect">
              <a:avLst/>
            </a:prstGeom>
          </p:spPr>
        </p:pic>
        <p:sp>
          <p:nvSpPr>
            <p:cNvPr id="215" name="TextBox 214">
              <a:extLst>
                <a:ext uri="{FF2B5EF4-FFF2-40B4-BE49-F238E27FC236}">
                  <a16:creationId xmlns:a16="http://schemas.microsoft.com/office/drawing/2014/main" id="{1F4E5527-90F8-4FCD-8EEE-22192D8B1749}"/>
                </a:ext>
              </a:extLst>
            </p:cNvPr>
            <p:cNvSpPr txBox="1"/>
            <p:nvPr/>
          </p:nvSpPr>
          <p:spPr>
            <a:xfrm>
              <a:off x="4499078" y="2665625"/>
              <a:ext cx="631898" cy="276999"/>
            </a:xfrm>
            <a:prstGeom prst="rect">
              <a:avLst/>
            </a:prstGeom>
            <a:noFill/>
          </p:spPr>
          <p:txBody>
            <a:bodyPr wrap="square" rtlCol="0">
              <a:spAutoFit/>
            </a:bodyPr>
            <a:lstStyle/>
            <a:p>
              <a:r>
                <a:rPr lang="en-US" sz="1200" dirty="0">
                  <a:solidFill>
                    <a:schemeClr val="bg1"/>
                  </a:solidFill>
                </a:rPr>
                <a:t>dev2</a:t>
              </a:r>
              <a:endParaRPr lang="en-CA" sz="1200" dirty="0">
                <a:solidFill>
                  <a:schemeClr val="bg1"/>
                </a:solidFill>
              </a:endParaRPr>
            </a:p>
          </p:txBody>
        </p:sp>
      </p:grpSp>
      <p:grpSp>
        <p:nvGrpSpPr>
          <p:cNvPr id="216" name="Group 215">
            <a:extLst>
              <a:ext uri="{FF2B5EF4-FFF2-40B4-BE49-F238E27FC236}">
                <a16:creationId xmlns:a16="http://schemas.microsoft.com/office/drawing/2014/main" id="{7CE5C92D-A99D-4F4B-B6B1-C86B8D41C627}"/>
              </a:ext>
            </a:extLst>
          </p:cNvPr>
          <p:cNvGrpSpPr/>
          <p:nvPr/>
        </p:nvGrpSpPr>
        <p:grpSpPr>
          <a:xfrm>
            <a:off x="3481450" y="3489748"/>
            <a:ext cx="939371" cy="1232185"/>
            <a:chOff x="2647733" y="1925402"/>
            <a:chExt cx="939371" cy="1232185"/>
          </a:xfrm>
        </p:grpSpPr>
        <p:pic>
          <p:nvPicPr>
            <p:cNvPr id="217" name="Picture 216">
              <a:extLst>
                <a:ext uri="{FF2B5EF4-FFF2-40B4-BE49-F238E27FC236}">
                  <a16:creationId xmlns:a16="http://schemas.microsoft.com/office/drawing/2014/main" id="{39C5B4A9-DDB8-4D06-9095-7A7E8734185D}"/>
                </a:ext>
              </a:extLst>
            </p:cNvPr>
            <p:cNvPicPr>
              <a:picLocks noChangeAspect="1"/>
            </p:cNvPicPr>
            <p:nvPr/>
          </p:nvPicPr>
          <p:blipFill>
            <a:blip r:embed="rId2"/>
            <a:stretch>
              <a:fillRect/>
            </a:stretch>
          </p:blipFill>
          <p:spPr>
            <a:xfrm>
              <a:off x="2786430" y="1925402"/>
              <a:ext cx="381457" cy="381457"/>
            </a:xfrm>
            <a:prstGeom prst="rect">
              <a:avLst/>
            </a:prstGeom>
          </p:spPr>
        </p:pic>
        <p:pic>
          <p:nvPicPr>
            <p:cNvPr id="218" name="Picture 217">
              <a:extLst>
                <a:ext uri="{FF2B5EF4-FFF2-40B4-BE49-F238E27FC236}">
                  <a16:creationId xmlns:a16="http://schemas.microsoft.com/office/drawing/2014/main" id="{D818741E-2449-4B6C-9FC6-EF045F62BBFB}"/>
                </a:ext>
              </a:extLst>
            </p:cNvPr>
            <p:cNvPicPr>
              <a:picLocks noChangeAspect="1"/>
            </p:cNvPicPr>
            <p:nvPr/>
          </p:nvPicPr>
          <p:blipFill>
            <a:blip r:embed="rId5"/>
            <a:stretch>
              <a:fillRect/>
            </a:stretch>
          </p:blipFill>
          <p:spPr>
            <a:xfrm>
              <a:off x="3183607" y="1925402"/>
              <a:ext cx="376971" cy="376971"/>
            </a:xfrm>
            <a:prstGeom prst="rect">
              <a:avLst/>
            </a:prstGeom>
          </p:spPr>
        </p:pic>
        <p:pic>
          <p:nvPicPr>
            <p:cNvPr id="219" name="Graphic 218" descr="Open folder">
              <a:extLst>
                <a:ext uri="{FF2B5EF4-FFF2-40B4-BE49-F238E27FC236}">
                  <a16:creationId xmlns:a16="http://schemas.microsoft.com/office/drawing/2014/main" id="{6320EB46-E5D5-4A59-943E-3CFEA9F90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7733" y="2394997"/>
              <a:ext cx="939371" cy="762590"/>
            </a:xfrm>
            <a:prstGeom prst="rect">
              <a:avLst/>
            </a:prstGeom>
          </p:spPr>
        </p:pic>
        <p:sp>
          <p:nvSpPr>
            <p:cNvPr id="220" name="TextBox 219">
              <a:extLst>
                <a:ext uri="{FF2B5EF4-FFF2-40B4-BE49-F238E27FC236}">
                  <a16:creationId xmlns:a16="http://schemas.microsoft.com/office/drawing/2014/main" id="{45700A96-4C9D-4004-89DE-AE6DC095DD1F}"/>
                </a:ext>
              </a:extLst>
            </p:cNvPr>
            <p:cNvSpPr txBox="1"/>
            <p:nvPr/>
          </p:nvSpPr>
          <p:spPr>
            <a:xfrm>
              <a:off x="2888662" y="2719052"/>
              <a:ext cx="631898" cy="276999"/>
            </a:xfrm>
            <a:prstGeom prst="rect">
              <a:avLst/>
            </a:prstGeom>
            <a:noFill/>
          </p:spPr>
          <p:txBody>
            <a:bodyPr wrap="square" rtlCol="0">
              <a:spAutoFit/>
            </a:bodyPr>
            <a:lstStyle/>
            <a:p>
              <a:r>
                <a:rPr lang="en-US" sz="1200" dirty="0">
                  <a:solidFill>
                    <a:schemeClr val="bg1"/>
                  </a:solidFill>
                </a:rPr>
                <a:t>dev1</a:t>
              </a:r>
              <a:endParaRPr lang="en-CA" sz="1200" dirty="0">
                <a:solidFill>
                  <a:schemeClr val="bg1"/>
                </a:solidFill>
              </a:endParaRPr>
            </a:p>
          </p:txBody>
        </p:sp>
      </p:grpSp>
      <p:sp>
        <p:nvSpPr>
          <p:cNvPr id="2" name="TextBox 1">
            <a:extLst>
              <a:ext uri="{FF2B5EF4-FFF2-40B4-BE49-F238E27FC236}">
                <a16:creationId xmlns:a16="http://schemas.microsoft.com/office/drawing/2014/main" id="{56B6C49C-F7FD-450D-908F-C089E56D9690}"/>
              </a:ext>
            </a:extLst>
          </p:cNvPr>
          <p:cNvSpPr txBox="1"/>
          <p:nvPr/>
        </p:nvSpPr>
        <p:spPr>
          <a:xfrm>
            <a:off x="6368765" y="3371359"/>
            <a:ext cx="803425" cy="369332"/>
          </a:xfrm>
          <a:prstGeom prst="rect">
            <a:avLst/>
          </a:prstGeom>
          <a:noFill/>
        </p:spPr>
        <p:txBody>
          <a:bodyPr wrap="none" rtlCol="0">
            <a:spAutoFit/>
          </a:bodyPr>
          <a:lstStyle/>
          <a:p>
            <a:r>
              <a:rPr lang="en-US" dirty="0"/>
              <a:t>Merge</a:t>
            </a:r>
            <a:endParaRPr lang="en-CA" dirty="0"/>
          </a:p>
        </p:txBody>
      </p:sp>
      <p:sp>
        <p:nvSpPr>
          <p:cNvPr id="221" name="TextBox 220">
            <a:extLst>
              <a:ext uri="{FF2B5EF4-FFF2-40B4-BE49-F238E27FC236}">
                <a16:creationId xmlns:a16="http://schemas.microsoft.com/office/drawing/2014/main" id="{DDE1A8D9-4018-4654-9F93-B78B7DA59454}"/>
              </a:ext>
            </a:extLst>
          </p:cNvPr>
          <p:cNvSpPr txBox="1"/>
          <p:nvPr/>
        </p:nvSpPr>
        <p:spPr>
          <a:xfrm>
            <a:off x="10636416" y="3438385"/>
            <a:ext cx="803425" cy="369332"/>
          </a:xfrm>
          <a:prstGeom prst="rect">
            <a:avLst/>
          </a:prstGeom>
          <a:noFill/>
        </p:spPr>
        <p:txBody>
          <a:bodyPr wrap="none" rtlCol="0">
            <a:spAutoFit/>
          </a:bodyPr>
          <a:lstStyle/>
          <a:p>
            <a:r>
              <a:rPr lang="en-US" dirty="0"/>
              <a:t>Merge</a:t>
            </a:r>
            <a:endParaRPr lang="en-CA" dirty="0"/>
          </a:p>
        </p:txBody>
      </p:sp>
      <p:sp>
        <p:nvSpPr>
          <p:cNvPr id="222" name="TextBox 221">
            <a:extLst>
              <a:ext uri="{FF2B5EF4-FFF2-40B4-BE49-F238E27FC236}">
                <a16:creationId xmlns:a16="http://schemas.microsoft.com/office/drawing/2014/main" id="{828B4DB4-DC5D-4592-8E94-8E43DF37D0E4}"/>
              </a:ext>
            </a:extLst>
          </p:cNvPr>
          <p:cNvSpPr txBox="1"/>
          <p:nvPr/>
        </p:nvSpPr>
        <p:spPr>
          <a:xfrm>
            <a:off x="4858431" y="3307321"/>
            <a:ext cx="803425" cy="369332"/>
          </a:xfrm>
          <a:prstGeom prst="rect">
            <a:avLst/>
          </a:prstGeom>
          <a:noFill/>
        </p:spPr>
        <p:txBody>
          <a:bodyPr wrap="none" rtlCol="0">
            <a:spAutoFit/>
          </a:bodyPr>
          <a:lstStyle/>
          <a:p>
            <a:r>
              <a:rPr lang="en-US" dirty="0"/>
              <a:t>Merge</a:t>
            </a:r>
            <a:endParaRPr lang="en-CA" dirty="0"/>
          </a:p>
        </p:txBody>
      </p:sp>
    </p:spTree>
    <p:extLst>
      <p:ext uri="{BB962C8B-B14F-4D97-AF65-F5344CB8AC3E}">
        <p14:creationId xmlns:p14="http://schemas.microsoft.com/office/powerpoint/2010/main" val="28460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2000"/>
                                        <p:tgtEl>
                                          <p:spTgt spid="1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anim calcmode="lin" valueType="num">
                                      <p:cBhvr additive="base">
                                        <p:cTn id="17" dur="500" fill="hold"/>
                                        <p:tgtEl>
                                          <p:spTgt spid="147"/>
                                        </p:tgtEl>
                                        <p:attrNameLst>
                                          <p:attrName>ppt_x</p:attrName>
                                        </p:attrNameLst>
                                      </p:cBhvr>
                                      <p:tavLst>
                                        <p:tav tm="0">
                                          <p:val>
                                            <p:strVal val="#ppt_x"/>
                                          </p:val>
                                        </p:tav>
                                        <p:tav tm="100000">
                                          <p:val>
                                            <p:strVal val="#ppt_x"/>
                                          </p:val>
                                        </p:tav>
                                      </p:tavLst>
                                    </p:anim>
                                    <p:anim calcmode="lin" valueType="num">
                                      <p:cBhvr additive="base">
                                        <p:cTn id="18"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2000"/>
                                        <p:tgtEl>
                                          <p:spTgt spid="2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51"/>
                                        </p:tgtEl>
                                        <p:attrNameLst>
                                          <p:attrName>style.visibility</p:attrName>
                                        </p:attrNameLst>
                                      </p:cBhvr>
                                      <p:to>
                                        <p:strVal val="visible"/>
                                      </p:to>
                                    </p:set>
                                    <p:anim calcmode="lin" valueType="num">
                                      <p:cBhvr additive="base">
                                        <p:cTn id="28" dur="500" fill="hold"/>
                                        <p:tgtEl>
                                          <p:spTgt spid="151"/>
                                        </p:tgtEl>
                                        <p:attrNameLst>
                                          <p:attrName>ppt_x</p:attrName>
                                        </p:attrNameLst>
                                      </p:cBhvr>
                                      <p:tavLst>
                                        <p:tav tm="0">
                                          <p:val>
                                            <p:strVal val="#ppt_x"/>
                                          </p:val>
                                        </p:tav>
                                        <p:tav tm="100000">
                                          <p:val>
                                            <p:strVal val="#ppt_x"/>
                                          </p:val>
                                        </p:tav>
                                      </p:tavLst>
                                    </p:anim>
                                    <p:anim calcmode="lin" valueType="num">
                                      <p:cBhvr additive="base">
                                        <p:cTn id="29"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0"/>
                                        </p:tgtEl>
                                        <p:attrNameLst>
                                          <p:attrName>style.visibility</p:attrName>
                                        </p:attrNameLst>
                                      </p:cBhvr>
                                      <p:to>
                                        <p:strVal val="visible"/>
                                      </p:to>
                                    </p:set>
                                    <p:animEffect transition="in" filter="fade">
                                      <p:cBhvr>
                                        <p:cTn id="34" dur="2000"/>
                                        <p:tgtEl>
                                          <p:spTgt spid="2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3"/>
                                        </p:tgtEl>
                                        <p:attrNameLst>
                                          <p:attrName>style.visibility</p:attrName>
                                        </p:attrNameLst>
                                      </p:cBhvr>
                                      <p:to>
                                        <p:strVal val="visible"/>
                                      </p:to>
                                    </p:set>
                                    <p:anim calcmode="lin" valueType="num">
                                      <p:cBhvr additive="base">
                                        <p:cTn id="39" dur="500" fill="hold"/>
                                        <p:tgtEl>
                                          <p:spTgt spid="143"/>
                                        </p:tgtEl>
                                        <p:attrNameLst>
                                          <p:attrName>ppt_x</p:attrName>
                                        </p:attrNameLst>
                                      </p:cBhvr>
                                      <p:tavLst>
                                        <p:tav tm="0">
                                          <p:val>
                                            <p:strVal val="#ppt_x"/>
                                          </p:val>
                                        </p:tav>
                                        <p:tav tm="100000">
                                          <p:val>
                                            <p:strVal val="#ppt_x"/>
                                          </p:val>
                                        </p:tav>
                                      </p:tavLst>
                                    </p:anim>
                                    <p:anim calcmode="lin" valueType="num">
                                      <p:cBhvr additive="base">
                                        <p:cTn id="40"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2000"/>
                                        <p:tgtEl>
                                          <p:spTgt spid="17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55"/>
                                        </p:tgtEl>
                                        <p:attrNameLst>
                                          <p:attrName>style.visibility</p:attrName>
                                        </p:attrNameLst>
                                      </p:cBhvr>
                                      <p:to>
                                        <p:strVal val="visible"/>
                                      </p:to>
                                    </p:set>
                                    <p:anim calcmode="lin" valueType="num">
                                      <p:cBhvr additive="base">
                                        <p:cTn id="50" dur="500" fill="hold"/>
                                        <p:tgtEl>
                                          <p:spTgt spid="155"/>
                                        </p:tgtEl>
                                        <p:attrNameLst>
                                          <p:attrName>ppt_x</p:attrName>
                                        </p:attrNameLst>
                                      </p:cBhvr>
                                      <p:tavLst>
                                        <p:tav tm="0">
                                          <p:val>
                                            <p:strVal val="#ppt_x"/>
                                          </p:val>
                                        </p:tav>
                                        <p:tav tm="100000">
                                          <p:val>
                                            <p:strVal val="#ppt_x"/>
                                          </p:val>
                                        </p:tav>
                                      </p:tavLst>
                                    </p:anim>
                                    <p:anim calcmode="lin" valueType="num">
                                      <p:cBhvr additive="base">
                                        <p:cTn id="51"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fade">
                                      <p:cBhvr>
                                        <p:cTn id="56" dur="2000"/>
                                        <p:tgtEl>
                                          <p:spTgt spid="18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0"/>
                                        </p:tgtEl>
                                        <p:attrNameLst>
                                          <p:attrName>style.visibility</p:attrName>
                                        </p:attrNameLst>
                                      </p:cBhvr>
                                      <p:to>
                                        <p:strVal val="visible"/>
                                      </p:to>
                                    </p:set>
                                    <p:animEffect transition="in" filter="fade">
                                      <p:cBhvr>
                                        <p:cTn id="67" dur="2000"/>
                                        <p:tgtEl>
                                          <p:spTgt spid="19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63"/>
                                        </p:tgtEl>
                                        <p:attrNameLst>
                                          <p:attrName>style.visibility</p:attrName>
                                        </p:attrNameLst>
                                      </p:cBhvr>
                                      <p:to>
                                        <p:strVal val="visible"/>
                                      </p:to>
                                    </p:set>
                                    <p:anim calcmode="lin" valueType="num">
                                      <p:cBhvr additive="base">
                                        <p:cTn id="72" dur="500" fill="hold"/>
                                        <p:tgtEl>
                                          <p:spTgt spid="163"/>
                                        </p:tgtEl>
                                        <p:attrNameLst>
                                          <p:attrName>ppt_x</p:attrName>
                                        </p:attrNameLst>
                                      </p:cBhvr>
                                      <p:tavLst>
                                        <p:tav tm="0">
                                          <p:val>
                                            <p:strVal val="#ppt_x"/>
                                          </p:val>
                                        </p:tav>
                                        <p:tav tm="100000">
                                          <p:val>
                                            <p:strVal val="#ppt_x"/>
                                          </p:val>
                                        </p:tav>
                                      </p:tavLst>
                                    </p:anim>
                                    <p:anim calcmode="lin" valueType="num">
                                      <p:cBhvr additive="base">
                                        <p:cTn id="73"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2"/>
                                        </p:tgtEl>
                                        <p:attrNameLst>
                                          <p:attrName>style.visibility</p:attrName>
                                        </p:attrNameLst>
                                      </p:cBhvr>
                                      <p:to>
                                        <p:strVal val="visible"/>
                                      </p:to>
                                    </p:set>
                                    <p:animEffect transition="in" filter="fade">
                                      <p:cBhvr>
                                        <p:cTn id="78" dur="2000"/>
                                        <p:tgtEl>
                                          <p:spTgt spid="202"/>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59"/>
                                        </p:tgtEl>
                                        <p:attrNameLst>
                                          <p:attrName>style.visibility</p:attrName>
                                        </p:attrNameLst>
                                      </p:cBhvr>
                                      <p:to>
                                        <p:strVal val="visible"/>
                                      </p:to>
                                    </p:set>
                                    <p:anim calcmode="lin" valueType="num">
                                      <p:cBhvr additive="base">
                                        <p:cTn id="83" dur="500" fill="hold"/>
                                        <p:tgtEl>
                                          <p:spTgt spid="159"/>
                                        </p:tgtEl>
                                        <p:attrNameLst>
                                          <p:attrName>ppt_x</p:attrName>
                                        </p:attrNameLst>
                                      </p:cBhvr>
                                      <p:tavLst>
                                        <p:tav tm="0">
                                          <p:val>
                                            <p:strVal val="#ppt_x"/>
                                          </p:val>
                                        </p:tav>
                                        <p:tav tm="100000">
                                          <p:val>
                                            <p:strVal val="#ppt_x"/>
                                          </p:val>
                                        </p:tav>
                                      </p:tavLst>
                                    </p:anim>
                                    <p:anim calcmode="lin" valueType="num">
                                      <p:cBhvr additive="base">
                                        <p:cTn id="84"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2000"/>
                                        <p:tgtEl>
                                          <p:spTgt spid="1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1"/>
                                        </p:tgtEl>
                                        <p:attrNameLst>
                                          <p:attrName>style.visibility</p:attrName>
                                        </p:attrNameLst>
                                      </p:cBhvr>
                                      <p:to>
                                        <p:strVal val="visible"/>
                                      </p:to>
                                    </p:set>
                                    <p:animEffect transition="in" filter="fade">
                                      <p:cBhvr>
                                        <p:cTn id="94" dur="500"/>
                                        <p:tgtEl>
                                          <p:spTgt spid="22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500"/>
                                        <p:tgtEl>
                                          <p:spTgt spid="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2"/>
                                        </p:tgtEl>
                                        <p:attrNameLst>
                                          <p:attrName>style.visibility</p:attrName>
                                        </p:attrNameLst>
                                      </p:cBhvr>
                                      <p:to>
                                        <p:strVal val="visible"/>
                                      </p:to>
                                    </p:set>
                                    <p:animEffect transition="in" filter="fade">
                                      <p:cBhvr>
                                        <p:cTn id="100" dur="500"/>
                                        <p:tgtEl>
                                          <p:spTgt spid="22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2" grpId="0" animBg="1"/>
      <p:bldP spid="167" grpId="0" animBg="1"/>
      <p:bldP spid="2" grpId="0"/>
      <p:bldP spid="221" grpId="0"/>
      <p:bldP spid="2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574DDD0-22C6-403B-8E51-590CAC506752}"/>
              </a:ext>
            </a:extLst>
          </p:cNvPr>
          <p:cNvSpPr txBox="1"/>
          <p:nvPr/>
        </p:nvSpPr>
        <p:spPr>
          <a:xfrm>
            <a:off x="4452938" y="714375"/>
            <a:ext cx="1244571" cy="369332"/>
          </a:xfrm>
          <a:prstGeom prst="rect">
            <a:avLst/>
          </a:prstGeom>
          <a:noFill/>
        </p:spPr>
        <p:txBody>
          <a:bodyPr wrap="none" rtlCol="0">
            <a:spAutoFit/>
          </a:bodyPr>
          <a:lstStyle/>
          <a:p>
            <a:r>
              <a:rPr lang="en-US" dirty="0"/>
              <a:t>References</a:t>
            </a:r>
            <a:endParaRPr lang="en-CA" dirty="0"/>
          </a:p>
        </p:txBody>
      </p:sp>
      <p:sp>
        <p:nvSpPr>
          <p:cNvPr id="9" name="TextBox 8">
            <a:extLst>
              <a:ext uri="{FF2B5EF4-FFF2-40B4-BE49-F238E27FC236}">
                <a16:creationId xmlns:a16="http://schemas.microsoft.com/office/drawing/2014/main" id="{C2DC3AB2-BF6D-4D94-B8D0-DA0FB2655D82}"/>
              </a:ext>
            </a:extLst>
          </p:cNvPr>
          <p:cNvSpPr txBox="1"/>
          <p:nvPr/>
        </p:nvSpPr>
        <p:spPr>
          <a:xfrm>
            <a:off x="2271713" y="1423988"/>
            <a:ext cx="9757479" cy="3693319"/>
          </a:xfrm>
          <a:prstGeom prst="rect">
            <a:avLst/>
          </a:prstGeom>
          <a:noFill/>
        </p:spPr>
        <p:txBody>
          <a:bodyPr wrap="none" rtlCol="0">
            <a:spAutoFit/>
          </a:bodyPr>
          <a:lstStyle/>
          <a:p>
            <a:r>
              <a:rPr lang="en-CA" dirty="0">
                <a:hlinkClick r:id="rId2"/>
              </a:rPr>
              <a:t>https://medium.com/cs-note/git-and-github-for-beginners-iii-tutorial-fb64f7430721</a:t>
            </a:r>
            <a:endParaRPr lang="en-CA" dirty="0"/>
          </a:p>
          <a:p>
            <a:endParaRPr lang="en-CA" dirty="0"/>
          </a:p>
          <a:p>
            <a:r>
              <a:rPr lang="en-CA" dirty="0">
                <a:hlinkClick r:id="rId3"/>
              </a:rPr>
              <a:t>https://codeburst.io/git-and-github-in-a-nutshell-b0a3cc06458f</a:t>
            </a:r>
            <a:endParaRPr lang="en-CA" dirty="0"/>
          </a:p>
          <a:p>
            <a:endParaRPr lang="en-CA" dirty="0"/>
          </a:p>
          <a:p>
            <a:r>
              <a:rPr lang="en-CA" dirty="0">
                <a:hlinkClick r:id="rId4"/>
              </a:rPr>
              <a:t>https://www.quora.com/What-are-the-advantages-and-disadvantages-of-using-Git</a:t>
            </a:r>
            <a:endParaRPr lang="en-CA" dirty="0"/>
          </a:p>
          <a:p>
            <a:endParaRPr lang="en-CA" dirty="0"/>
          </a:p>
          <a:p>
            <a:r>
              <a:rPr lang="en-CA" dirty="0">
                <a:hlinkClick r:id="rId5"/>
              </a:rPr>
              <a:t>https://www.quickscrum.com/Article/ArticleDetails/5181/1/What-is-Git-What-benefits-does-Git-offer</a:t>
            </a:r>
            <a:endParaRPr lang="en-CA" dirty="0"/>
          </a:p>
          <a:p>
            <a:endParaRPr lang="en-CA" dirty="0"/>
          </a:p>
          <a:p>
            <a:r>
              <a:rPr lang="en-CA" dirty="0">
                <a:hlinkClick r:id="rId6"/>
              </a:rPr>
              <a:t>https://www.educba.com/introduction-to-git/</a:t>
            </a:r>
            <a:endParaRPr lang="en-CA" dirty="0"/>
          </a:p>
          <a:p>
            <a:endParaRPr lang="en-CA" dirty="0"/>
          </a:p>
          <a:p>
            <a:r>
              <a:rPr lang="en-CA" dirty="0">
                <a:hlinkClick r:id="rId7"/>
              </a:rPr>
              <a:t>https://guides.github.com/activities/hello-world/</a:t>
            </a:r>
            <a:endParaRPr lang="en-CA" dirty="0"/>
          </a:p>
          <a:p>
            <a:endParaRPr lang="en-CA" dirty="0"/>
          </a:p>
          <a:p>
            <a:endParaRPr lang="en-CA" dirty="0"/>
          </a:p>
        </p:txBody>
      </p:sp>
    </p:spTree>
    <p:extLst>
      <p:ext uri="{BB962C8B-B14F-4D97-AF65-F5344CB8AC3E}">
        <p14:creationId xmlns:p14="http://schemas.microsoft.com/office/powerpoint/2010/main" val="395043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FBF1-D92E-437A-8A6B-3FD5289B46B7}"/>
              </a:ext>
            </a:extLst>
          </p:cNvPr>
          <p:cNvSpPr>
            <a:spLocks noGrp="1"/>
          </p:cNvSpPr>
          <p:nvPr>
            <p:ph type="title"/>
          </p:nvPr>
        </p:nvSpPr>
        <p:spPr>
          <a:xfrm>
            <a:off x="1641475" y="200026"/>
            <a:ext cx="2616202" cy="609600"/>
          </a:xfrm>
        </p:spPr>
        <p:txBody>
          <a:bodyPr>
            <a:normAutofit fontScale="90000"/>
          </a:bodyPr>
          <a:lstStyle/>
          <a:p>
            <a:r>
              <a:rPr lang="en-US" dirty="0"/>
              <a:t>What is GIT</a:t>
            </a:r>
            <a:endParaRPr lang="en-CA" dirty="0"/>
          </a:p>
        </p:txBody>
      </p:sp>
      <p:sp>
        <p:nvSpPr>
          <p:cNvPr id="3" name="Content Placeholder 2">
            <a:extLst>
              <a:ext uri="{FF2B5EF4-FFF2-40B4-BE49-F238E27FC236}">
                <a16:creationId xmlns:a16="http://schemas.microsoft.com/office/drawing/2014/main" id="{8BCE6B4A-5F94-4AEB-8AA6-ABDE5C5CC3C4}"/>
              </a:ext>
            </a:extLst>
          </p:cNvPr>
          <p:cNvSpPr>
            <a:spLocks noGrp="1"/>
          </p:cNvSpPr>
          <p:nvPr>
            <p:ph idx="1"/>
          </p:nvPr>
        </p:nvSpPr>
        <p:spPr>
          <a:xfrm>
            <a:off x="1503360" y="847725"/>
            <a:ext cx="10018713" cy="2028825"/>
          </a:xfrm>
        </p:spPr>
        <p:txBody>
          <a:bodyPr/>
          <a:lstStyle/>
          <a:p>
            <a:pPr marL="0" indent="0">
              <a:buNone/>
            </a:pPr>
            <a:r>
              <a:rPr lang="en-US" b="1" dirty="0"/>
              <a:t>Git</a:t>
            </a:r>
            <a:r>
              <a:rPr lang="en-US" dirty="0"/>
              <a:t> is a distributed version control system for tracking changes in source code during software development. It is designed for coordinating work among </a:t>
            </a:r>
            <a:r>
              <a:rPr lang="en-US" dirty="0" err="1"/>
              <a:t>programers</a:t>
            </a:r>
            <a:r>
              <a:rPr lang="en-US" dirty="0"/>
              <a:t>, but it can be used to track changes in any set of files. Its goals include speed, data </a:t>
            </a:r>
            <a:r>
              <a:rPr lang="en-US" dirty="0" err="1"/>
              <a:t>intigrity</a:t>
            </a:r>
            <a:r>
              <a:rPr lang="en-US" dirty="0"/>
              <a:t> and support for distributed, non-linear workflows.</a:t>
            </a:r>
            <a:endParaRPr lang="en-CA" dirty="0"/>
          </a:p>
        </p:txBody>
      </p:sp>
      <p:sp>
        <p:nvSpPr>
          <p:cNvPr id="4" name="Arrow: Right 3">
            <a:extLst>
              <a:ext uri="{FF2B5EF4-FFF2-40B4-BE49-F238E27FC236}">
                <a16:creationId xmlns:a16="http://schemas.microsoft.com/office/drawing/2014/main" id="{1E728F96-3545-4148-8258-309F1617E99D}"/>
              </a:ext>
            </a:extLst>
          </p:cNvPr>
          <p:cNvSpPr/>
          <p:nvPr/>
        </p:nvSpPr>
        <p:spPr>
          <a:xfrm>
            <a:off x="1882076" y="4803824"/>
            <a:ext cx="9391040" cy="182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4119939D-A617-43D9-BA33-120C5C2DB94A}"/>
              </a:ext>
            </a:extLst>
          </p:cNvPr>
          <p:cNvSpPr/>
          <p:nvPr/>
        </p:nvSpPr>
        <p:spPr>
          <a:xfrm>
            <a:off x="1605851" y="4755369"/>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B6700A9D-7A3D-4C9B-B4A3-02050BE59F1B}"/>
              </a:ext>
            </a:extLst>
          </p:cNvPr>
          <p:cNvSpPr/>
          <p:nvPr/>
        </p:nvSpPr>
        <p:spPr>
          <a:xfrm>
            <a:off x="7555020" y="4772864"/>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AC55BCA-8DDE-4C14-A343-88DD13DD90F6}"/>
              </a:ext>
            </a:extLst>
          </p:cNvPr>
          <p:cNvSpPr/>
          <p:nvPr/>
        </p:nvSpPr>
        <p:spPr>
          <a:xfrm>
            <a:off x="4536387" y="477064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E16EE74-416F-4646-A622-1DE387E772AC}"/>
              </a:ext>
            </a:extLst>
          </p:cNvPr>
          <p:cNvSpPr/>
          <p:nvPr/>
        </p:nvSpPr>
        <p:spPr>
          <a:xfrm>
            <a:off x="11290900" y="4792826"/>
            <a:ext cx="276225" cy="2595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20" name="Picture 19">
            <a:extLst>
              <a:ext uri="{FF2B5EF4-FFF2-40B4-BE49-F238E27FC236}">
                <a16:creationId xmlns:a16="http://schemas.microsoft.com/office/drawing/2014/main" id="{8E62E402-8994-4511-B694-27562CE5AB61}"/>
              </a:ext>
            </a:extLst>
          </p:cNvPr>
          <p:cNvPicPr>
            <a:picLocks noChangeAspect="1"/>
          </p:cNvPicPr>
          <p:nvPr/>
        </p:nvPicPr>
        <p:blipFill>
          <a:blip r:embed="rId2"/>
          <a:stretch>
            <a:fillRect/>
          </a:stretch>
        </p:blipFill>
        <p:spPr>
          <a:xfrm>
            <a:off x="7249159" y="3551675"/>
            <a:ext cx="893066" cy="1146050"/>
          </a:xfrm>
          <a:prstGeom prst="rect">
            <a:avLst/>
          </a:prstGeom>
        </p:spPr>
      </p:pic>
      <p:sp>
        <p:nvSpPr>
          <p:cNvPr id="24" name="TextBox 23">
            <a:extLst>
              <a:ext uri="{FF2B5EF4-FFF2-40B4-BE49-F238E27FC236}">
                <a16:creationId xmlns:a16="http://schemas.microsoft.com/office/drawing/2014/main" id="{43F0EDF6-2BC7-4112-9426-CC67933E9802}"/>
              </a:ext>
            </a:extLst>
          </p:cNvPr>
          <p:cNvSpPr txBox="1"/>
          <p:nvPr/>
        </p:nvSpPr>
        <p:spPr>
          <a:xfrm>
            <a:off x="5406759" y="4967745"/>
            <a:ext cx="662361" cy="369332"/>
          </a:xfrm>
          <a:prstGeom prst="rect">
            <a:avLst/>
          </a:prstGeom>
          <a:noFill/>
        </p:spPr>
        <p:txBody>
          <a:bodyPr wrap="none" rtlCol="0">
            <a:spAutoFit/>
          </a:bodyPr>
          <a:lstStyle/>
          <a:p>
            <a:r>
              <a:rPr lang="en-US" dirty="0">
                <a:solidFill>
                  <a:schemeClr val="bg1"/>
                </a:solidFill>
              </a:rPr>
              <a:t>Start</a:t>
            </a:r>
            <a:endParaRPr lang="en-CA" dirty="0">
              <a:solidFill>
                <a:schemeClr val="bg1"/>
              </a:solidFill>
            </a:endParaRPr>
          </a:p>
        </p:txBody>
      </p:sp>
      <p:sp>
        <p:nvSpPr>
          <p:cNvPr id="27" name="TextBox 26">
            <a:extLst>
              <a:ext uri="{FF2B5EF4-FFF2-40B4-BE49-F238E27FC236}">
                <a16:creationId xmlns:a16="http://schemas.microsoft.com/office/drawing/2014/main" id="{90D22D11-A385-43E2-9BCD-903D7C236592}"/>
              </a:ext>
            </a:extLst>
          </p:cNvPr>
          <p:cNvSpPr txBox="1"/>
          <p:nvPr/>
        </p:nvSpPr>
        <p:spPr>
          <a:xfrm>
            <a:off x="7045999" y="5085795"/>
            <a:ext cx="1259768" cy="646331"/>
          </a:xfrm>
          <a:prstGeom prst="rect">
            <a:avLst/>
          </a:prstGeom>
          <a:noFill/>
        </p:spPr>
        <p:txBody>
          <a:bodyPr wrap="none" rtlCol="0">
            <a:spAutoFit/>
          </a:bodyPr>
          <a:lstStyle/>
          <a:p>
            <a:r>
              <a:rPr lang="en-US" dirty="0"/>
              <a:t>18</a:t>
            </a:r>
            <a:r>
              <a:rPr lang="en-US" baseline="30000" dirty="0"/>
              <a:t>th</a:t>
            </a:r>
            <a:r>
              <a:rPr lang="en-US" dirty="0"/>
              <a:t> August</a:t>
            </a:r>
          </a:p>
          <a:p>
            <a:r>
              <a:rPr lang="en-US" dirty="0"/>
              <a:t>Release 2</a:t>
            </a:r>
            <a:endParaRPr lang="en-CA" dirty="0"/>
          </a:p>
        </p:txBody>
      </p:sp>
      <p:grpSp>
        <p:nvGrpSpPr>
          <p:cNvPr id="42" name="Group 41">
            <a:extLst>
              <a:ext uri="{FF2B5EF4-FFF2-40B4-BE49-F238E27FC236}">
                <a16:creationId xmlns:a16="http://schemas.microsoft.com/office/drawing/2014/main" id="{20ACA421-332F-4096-914C-BD3FAABE362E}"/>
              </a:ext>
            </a:extLst>
          </p:cNvPr>
          <p:cNvGrpSpPr/>
          <p:nvPr/>
        </p:nvGrpSpPr>
        <p:grpSpPr>
          <a:xfrm>
            <a:off x="1435543" y="3529257"/>
            <a:ext cx="893066" cy="2067422"/>
            <a:chOff x="368746" y="3905772"/>
            <a:chExt cx="893066" cy="2067422"/>
          </a:xfrm>
        </p:grpSpPr>
        <p:sp>
          <p:nvSpPr>
            <p:cNvPr id="13" name="TextBox 12">
              <a:extLst>
                <a:ext uri="{FF2B5EF4-FFF2-40B4-BE49-F238E27FC236}">
                  <a16:creationId xmlns:a16="http://schemas.microsoft.com/office/drawing/2014/main" id="{D8A040A0-3AB2-41CB-BAE3-3BF99D734355}"/>
                </a:ext>
              </a:extLst>
            </p:cNvPr>
            <p:cNvSpPr txBox="1"/>
            <p:nvPr/>
          </p:nvSpPr>
          <p:spPr>
            <a:xfrm>
              <a:off x="368746" y="5326863"/>
              <a:ext cx="830997" cy="646331"/>
            </a:xfrm>
            <a:prstGeom prst="rect">
              <a:avLst/>
            </a:prstGeom>
            <a:noFill/>
          </p:spPr>
          <p:txBody>
            <a:bodyPr wrap="none" rtlCol="0">
              <a:spAutoFit/>
            </a:bodyPr>
            <a:lstStyle/>
            <a:p>
              <a:r>
                <a:rPr lang="en-US" dirty="0"/>
                <a:t>Start</a:t>
              </a:r>
            </a:p>
            <a:p>
              <a:r>
                <a:rPr lang="en-US" dirty="0"/>
                <a:t>2</a:t>
              </a:r>
              <a:r>
                <a:rPr lang="en-US" baseline="30000" dirty="0"/>
                <a:t>nd</a:t>
              </a:r>
              <a:r>
                <a:rPr lang="en-US" dirty="0"/>
                <a:t> Jan</a:t>
              </a:r>
              <a:endParaRPr lang="en-CA" dirty="0"/>
            </a:p>
          </p:txBody>
        </p:sp>
        <p:pic>
          <p:nvPicPr>
            <p:cNvPr id="16" name="Picture 15">
              <a:extLst>
                <a:ext uri="{FF2B5EF4-FFF2-40B4-BE49-F238E27FC236}">
                  <a16:creationId xmlns:a16="http://schemas.microsoft.com/office/drawing/2014/main" id="{EC8A1C38-B980-49CB-9A08-1920D53455EA}"/>
                </a:ext>
              </a:extLst>
            </p:cNvPr>
            <p:cNvPicPr>
              <a:picLocks noChangeAspect="1"/>
            </p:cNvPicPr>
            <p:nvPr/>
          </p:nvPicPr>
          <p:blipFill>
            <a:blip r:embed="rId2"/>
            <a:stretch>
              <a:fillRect/>
            </a:stretch>
          </p:blipFill>
          <p:spPr>
            <a:xfrm>
              <a:off x="368746" y="3905772"/>
              <a:ext cx="893066" cy="1146050"/>
            </a:xfrm>
            <a:prstGeom prst="rect">
              <a:avLst/>
            </a:prstGeom>
          </p:spPr>
        </p:pic>
        <p:sp>
          <p:nvSpPr>
            <p:cNvPr id="31" name="TextBox 30">
              <a:extLst>
                <a:ext uri="{FF2B5EF4-FFF2-40B4-BE49-F238E27FC236}">
                  <a16:creationId xmlns:a16="http://schemas.microsoft.com/office/drawing/2014/main" id="{D6F54468-65DD-478F-887E-D2DBA1B8B123}"/>
                </a:ext>
              </a:extLst>
            </p:cNvPr>
            <p:cNvSpPr txBox="1"/>
            <p:nvPr/>
          </p:nvSpPr>
          <p:spPr>
            <a:xfrm>
              <a:off x="622982" y="4332432"/>
              <a:ext cx="322524" cy="461665"/>
            </a:xfrm>
            <a:prstGeom prst="rect">
              <a:avLst/>
            </a:prstGeom>
            <a:noFill/>
          </p:spPr>
          <p:txBody>
            <a:bodyPr wrap="none" rtlCol="0">
              <a:spAutoFit/>
            </a:bodyPr>
            <a:lstStyle/>
            <a:p>
              <a:r>
                <a:rPr lang="en-US" sz="2400" dirty="0"/>
                <a:t>1</a:t>
              </a:r>
              <a:endParaRPr lang="en-CA" sz="2400" dirty="0"/>
            </a:p>
          </p:txBody>
        </p:sp>
      </p:grpSp>
      <p:grpSp>
        <p:nvGrpSpPr>
          <p:cNvPr id="43" name="Group 42">
            <a:extLst>
              <a:ext uri="{FF2B5EF4-FFF2-40B4-BE49-F238E27FC236}">
                <a16:creationId xmlns:a16="http://schemas.microsoft.com/office/drawing/2014/main" id="{4DE5D1EA-3690-451B-8184-27ED917E3D43}"/>
              </a:ext>
            </a:extLst>
          </p:cNvPr>
          <p:cNvGrpSpPr/>
          <p:nvPr/>
        </p:nvGrpSpPr>
        <p:grpSpPr>
          <a:xfrm>
            <a:off x="4134085" y="3583047"/>
            <a:ext cx="1272592" cy="2149079"/>
            <a:chOff x="3416915" y="3901292"/>
            <a:chExt cx="1272592" cy="2149079"/>
          </a:xfrm>
        </p:grpSpPr>
        <p:pic>
          <p:nvPicPr>
            <p:cNvPr id="18" name="Picture 17">
              <a:extLst>
                <a:ext uri="{FF2B5EF4-FFF2-40B4-BE49-F238E27FC236}">
                  <a16:creationId xmlns:a16="http://schemas.microsoft.com/office/drawing/2014/main" id="{D93EA3D2-E2DF-4972-A0B8-E2A5BFD60708}"/>
                </a:ext>
              </a:extLst>
            </p:cNvPr>
            <p:cNvPicPr>
              <a:picLocks noChangeAspect="1"/>
            </p:cNvPicPr>
            <p:nvPr/>
          </p:nvPicPr>
          <p:blipFill>
            <a:blip r:embed="rId2"/>
            <a:stretch>
              <a:fillRect/>
            </a:stretch>
          </p:blipFill>
          <p:spPr>
            <a:xfrm>
              <a:off x="3578111" y="3901292"/>
              <a:ext cx="893066" cy="1146050"/>
            </a:xfrm>
            <a:prstGeom prst="rect">
              <a:avLst/>
            </a:prstGeom>
          </p:spPr>
        </p:pic>
        <p:sp>
          <p:nvSpPr>
            <p:cNvPr id="25" name="TextBox 24">
              <a:extLst>
                <a:ext uri="{FF2B5EF4-FFF2-40B4-BE49-F238E27FC236}">
                  <a16:creationId xmlns:a16="http://schemas.microsoft.com/office/drawing/2014/main" id="{C2FD884B-3C0C-4D3D-A3AE-CA3793D94794}"/>
                </a:ext>
              </a:extLst>
            </p:cNvPr>
            <p:cNvSpPr txBox="1"/>
            <p:nvPr/>
          </p:nvSpPr>
          <p:spPr>
            <a:xfrm>
              <a:off x="3416915" y="5404040"/>
              <a:ext cx="1272592" cy="646331"/>
            </a:xfrm>
            <a:prstGeom prst="rect">
              <a:avLst/>
            </a:prstGeom>
            <a:noFill/>
          </p:spPr>
          <p:txBody>
            <a:bodyPr wrap="none" rtlCol="0">
              <a:spAutoFit/>
            </a:bodyPr>
            <a:lstStyle/>
            <a:p>
              <a:r>
                <a:rPr lang="en-US" dirty="0"/>
                <a:t>22</a:t>
              </a:r>
              <a:r>
                <a:rPr lang="en-US" baseline="30000" dirty="0"/>
                <a:t>nd</a:t>
              </a:r>
              <a:r>
                <a:rPr lang="en-US" dirty="0"/>
                <a:t>  March</a:t>
              </a:r>
            </a:p>
            <a:p>
              <a:r>
                <a:rPr lang="en-US" dirty="0"/>
                <a:t>Release 1</a:t>
              </a:r>
              <a:endParaRPr lang="en-CA" dirty="0"/>
            </a:p>
          </p:txBody>
        </p:sp>
        <p:sp>
          <p:nvSpPr>
            <p:cNvPr id="35" name="TextBox 34">
              <a:extLst>
                <a:ext uri="{FF2B5EF4-FFF2-40B4-BE49-F238E27FC236}">
                  <a16:creationId xmlns:a16="http://schemas.microsoft.com/office/drawing/2014/main" id="{77ACFCFD-1E0E-4688-9A51-310ACD32AFC5}"/>
                </a:ext>
              </a:extLst>
            </p:cNvPr>
            <p:cNvSpPr txBox="1"/>
            <p:nvPr/>
          </p:nvSpPr>
          <p:spPr>
            <a:xfrm>
              <a:off x="3669345" y="4307582"/>
              <a:ext cx="782587" cy="461665"/>
            </a:xfrm>
            <a:prstGeom prst="rect">
              <a:avLst/>
            </a:prstGeom>
            <a:noFill/>
          </p:spPr>
          <p:txBody>
            <a:bodyPr wrap="none" rtlCol="0">
              <a:spAutoFit/>
            </a:bodyPr>
            <a:lstStyle/>
            <a:p>
              <a:r>
                <a:rPr lang="en-US" sz="2400" dirty="0"/>
                <a:t>1,2,3</a:t>
              </a:r>
              <a:endParaRPr lang="en-CA" sz="2400" dirty="0"/>
            </a:p>
          </p:txBody>
        </p:sp>
      </p:grpSp>
      <p:sp>
        <p:nvSpPr>
          <p:cNvPr id="37" name="TextBox 36">
            <a:extLst>
              <a:ext uri="{FF2B5EF4-FFF2-40B4-BE49-F238E27FC236}">
                <a16:creationId xmlns:a16="http://schemas.microsoft.com/office/drawing/2014/main" id="{4B979A19-564D-4465-B4DD-F4A13F1C6730}"/>
              </a:ext>
            </a:extLst>
          </p:cNvPr>
          <p:cNvSpPr txBox="1"/>
          <p:nvPr/>
        </p:nvSpPr>
        <p:spPr>
          <a:xfrm>
            <a:off x="7306740" y="3963561"/>
            <a:ext cx="788999" cy="461665"/>
          </a:xfrm>
          <a:prstGeom prst="rect">
            <a:avLst/>
          </a:prstGeom>
          <a:noFill/>
        </p:spPr>
        <p:txBody>
          <a:bodyPr wrap="none" rtlCol="0">
            <a:spAutoFit/>
          </a:bodyPr>
          <a:lstStyle/>
          <a:p>
            <a:r>
              <a:rPr lang="en-US" sz="2400" dirty="0"/>
              <a:t>5,6,7</a:t>
            </a:r>
            <a:endParaRPr lang="en-CA" sz="2400" dirty="0"/>
          </a:p>
        </p:txBody>
      </p:sp>
      <p:grpSp>
        <p:nvGrpSpPr>
          <p:cNvPr id="41" name="Group 40">
            <a:extLst>
              <a:ext uri="{FF2B5EF4-FFF2-40B4-BE49-F238E27FC236}">
                <a16:creationId xmlns:a16="http://schemas.microsoft.com/office/drawing/2014/main" id="{4EB63341-0DFB-490E-8F83-760ABD96A8F5}"/>
              </a:ext>
            </a:extLst>
          </p:cNvPr>
          <p:cNvGrpSpPr/>
          <p:nvPr/>
        </p:nvGrpSpPr>
        <p:grpSpPr>
          <a:xfrm>
            <a:off x="10754375" y="3565119"/>
            <a:ext cx="1073051" cy="2167007"/>
            <a:chOff x="11153303" y="3883364"/>
            <a:chExt cx="1073051" cy="2167007"/>
          </a:xfrm>
        </p:grpSpPr>
        <p:pic>
          <p:nvPicPr>
            <p:cNvPr id="23" name="Picture 22">
              <a:extLst>
                <a:ext uri="{FF2B5EF4-FFF2-40B4-BE49-F238E27FC236}">
                  <a16:creationId xmlns:a16="http://schemas.microsoft.com/office/drawing/2014/main" id="{45C46C08-A844-4B5F-8EAA-A2F00BEF06CC}"/>
                </a:ext>
              </a:extLst>
            </p:cNvPr>
            <p:cNvPicPr>
              <a:picLocks noChangeAspect="1"/>
            </p:cNvPicPr>
            <p:nvPr/>
          </p:nvPicPr>
          <p:blipFill>
            <a:blip r:embed="rId2"/>
            <a:stretch>
              <a:fillRect/>
            </a:stretch>
          </p:blipFill>
          <p:spPr>
            <a:xfrm>
              <a:off x="11287771" y="3883364"/>
              <a:ext cx="893066" cy="1146050"/>
            </a:xfrm>
            <a:prstGeom prst="rect">
              <a:avLst/>
            </a:prstGeom>
          </p:spPr>
        </p:pic>
        <p:sp>
          <p:nvSpPr>
            <p:cNvPr id="30" name="TextBox 29">
              <a:extLst>
                <a:ext uri="{FF2B5EF4-FFF2-40B4-BE49-F238E27FC236}">
                  <a16:creationId xmlns:a16="http://schemas.microsoft.com/office/drawing/2014/main" id="{BCE41182-389D-42A2-8E24-C55AA2C2F25C}"/>
                </a:ext>
              </a:extLst>
            </p:cNvPr>
            <p:cNvSpPr txBox="1"/>
            <p:nvPr/>
          </p:nvSpPr>
          <p:spPr>
            <a:xfrm>
              <a:off x="11153303" y="5404040"/>
              <a:ext cx="1073051" cy="646331"/>
            </a:xfrm>
            <a:prstGeom prst="rect">
              <a:avLst/>
            </a:prstGeom>
            <a:noFill/>
          </p:spPr>
          <p:txBody>
            <a:bodyPr wrap="none" rtlCol="0">
              <a:spAutoFit/>
            </a:bodyPr>
            <a:lstStyle/>
            <a:p>
              <a:r>
                <a:rPr lang="en-US" dirty="0"/>
                <a:t>12</a:t>
              </a:r>
              <a:r>
                <a:rPr lang="en-US" baseline="30000" dirty="0"/>
                <a:t>th</a:t>
              </a:r>
              <a:r>
                <a:rPr lang="en-US" dirty="0"/>
                <a:t>  Nov</a:t>
              </a:r>
            </a:p>
            <a:p>
              <a:r>
                <a:rPr lang="en-US" dirty="0"/>
                <a:t>Release 3</a:t>
              </a:r>
              <a:endParaRPr lang="en-CA" dirty="0"/>
            </a:p>
          </p:txBody>
        </p:sp>
        <p:sp>
          <p:nvSpPr>
            <p:cNvPr id="40" name="TextBox 39">
              <a:extLst>
                <a:ext uri="{FF2B5EF4-FFF2-40B4-BE49-F238E27FC236}">
                  <a16:creationId xmlns:a16="http://schemas.microsoft.com/office/drawing/2014/main" id="{9C1BF53D-F8E5-4A8E-9880-73AD59726863}"/>
                </a:ext>
              </a:extLst>
            </p:cNvPr>
            <p:cNvSpPr txBox="1"/>
            <p:nvPr/>
          </p:nvSpPr>
          <p:spPr>
            <a:xfrm>
              <a:off x="11357275" y="4281806"/>
              <a:ext cx="806631" cy="461665"/>
            </a:xfrm>
            <a:prstGeom prst="rect">
              <a:avLst/>
            </a:prstGeom>
            <a:noFill/>
          </p:spPr>
          <p:txBody>
            <a:bodyPr wrap="none" rtlCol="0">
              <a:spAutoFit/>
            </a:bodyPr>
            <a:lstStyle/>
            <a:p>
              <a:r>
                <a:rPr lang="en-US" sz="2400" dirty="0"/>
                <a:t>1,8,9</a:t>
              </a:r>
              <a:endParaRPr lang="en-CA" sz="2400" dirty="0"/>
            </a:p>
          </p:txBody>
        </p:sp>
      </p:grpSp>
      <p:sp>
        <p:nvSpPr>
          <p:cNvPr id="44" name="TextBox 43">
            <a:extLst>
              <a:ext uri="{FF2B5EF4-FFF2-40B4-BE49-F238E27FC236}">
                <a16:creationId xmlns:a16="http://schemas.microsoft.com/office/drawing/2014/main" id="{88395E84-B0CD-4EAC-B5A3-B1E20BF87B12}"/>
              </a:ext>
            </a:extLst>
          </p:cNvPr>
          <p:cNvSpPr txBox="1"/>
          <p:nvPr/>
        </p:nvSpPr>
        <p:spPr>
          <a:xfrm>
            <a:off x="5356410" y="2859115"/>
            <a:ext cx="2219262" cy="461665"/>
          </a:xfrm>
          <a:prstGeom prst="rect">
            <a:avLst/>
          </a:prstGeom>
          <a:noFill/>
        </p:spPr>
        <p:txBody>
          <a:bodyPr wrap="none" rtlCol="0">
            <a:spAutoFit/>
          </a:bodyPr>
          <a:lstStyle/>
          <a:p>
            <a:r>
              <a:rPr lang="en-US" sz="2400" b="1" dirty="0"/>
              <a:t>Version Control</a:t>
            </a:r>
            <a:endParaRPr lang="en-CA" sz="2400" b="1" dirty="0"/>
          </a:p>
        </p:txBody>
      </p:sp>
    </p:spTree>
    <p:extLst>
      <p:ext uri="{BB962C8B-B14F-4D97-AF65-F5344CB8AC3E}">
        <p14:creationId xmlns:p14="http://schemas.microsoft.com/office/powerpoint/2010/main" val="56826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1A4E53A3-873C-4E69-9CA1-B8FF7F11A036}"/>
              </a:ext>
            </a:extLst>
          </p:cNvPr>
          <p:cNvPicPr>
            <a:picLocks noChangeAspect="1"/>
          </p:cNvPicPr>
          <p:nvPr/>
        </p:nvPicPr>
        <p:blipFill>
          <a:blip r:embed="rId2"/>
          <a:stretch>
            <a:fillRect/>
          </a:stretch>
        </p:blipFill>
        <p:spPr>
          <a:xfrm>
            <a:off x="0" y="554774"/>
            <a:ext cx="12192000" cy="5748452"/>
          </a:xfrm>
          <a:prstGeom prst="rect">
            <a:avLst/>
          </a:prstGeom>
        </p:spPr>
      </p:pic>
      <p:sp>
        <p:nvSpPr>
          <p:cNvPr id="12" name="Title 1">
            <a:extLst>
              <a:ext uri="{FF2B5EF4-FFF2-40B4-BE49-F238E27FC236}">
                <a16:creationId xmlns:a16="http://schemas.microsoft.com/office/drawing/2014/main" id="{343935E1-00FA-4781-9FE3-89E937F9C344}"/>
              </a:ext>
            </a:extLst>
          </p:cNvPr>
          <p:cNvSpPr>
            <a:spLocks noGrp="1"/>
          </p:cNvSpPr>
          <p:nvPr>
            <p:ph type="title"/>
          </p:nvPr>
        </p:nvSpPr>
        <p:spPr>
          <a:xfrm>
            <a:off x="1641474" y="200026"/>
            <a:ext cx="4333502" cy="609600"/>
          </a:xfrm>
        </p:spPr>
        <p:txBody>
          <a:bodyPr>
            <a:normAutofit fontScale="90000"/>
          </a:bodyPr>
          <a:lstStyle/>
          <a:p>
            <a:r>
              <a:rPr lang="en-US" dirty="0"/>
              <a:t>GIT work flow</a:t>
            </a:r>
            <a:endParaRPr lang="en-CA" dirty="0"/>
          </a:p>
        </p:txBody>
      </p:sp>
    </p:spTree>
    <p:extLst>
      <p:ext uri="{BB962C8B-B14F-4D97-AF65-F5344CB8AC3E}">
        <p14:creationId xmlns:p14="http://schemas.microsoft.com/office/powerpoint/2010/main" val="2785102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picture containing indoor, wall&#10;&#10;Description automatically generated">
            <a:extLst>
              <a:ext uri="{FF2B5EF4-FFF2-40B4-BE49-F238E27FC236}">
                <a16:creationId xmlns:a16="http://schemas.microsoft.com/office/drawing/2014/main" id="{3FB39A4C-0468-4783-8177-7E92FD9B6BC4}"/>
              </a:ext>
            </a:extLst>
          </p:cNvPr>
          <p:cNvPicPr>
            <a:picLocks noChangeAspect="1"/>
          </p:cNvPicPr>
          <p:nvPr/>
        </p:nvPicPr>
        <p:blipFill>
          <a:blip r:embed="rId2"/>
          <a:stretch>
            <a:fillRect/>
          </a:stretch>
        </p:blipFill>
        <p:spPr>
          <a:xfrm>
            <a:off x="2590820" y="2491723"/>
            <a:ext cx="9601180" cy="4366277"/>
          </a:xfrm>
          <a:prstGeom prst="rect">
            <a:avLst/>
          </a:prstGeom>
        </p:spPr>
      </p:pic>
      <p:sp>
        <p:nvSpPr>
          <p:cNvPr id="4" name="Title 1">
            <a:extLst>
              <a:ext uri="{FF2B5EF4-FFF2-40B4-BE49-F238E27FC236}">
                <a16:creationId xmlns:a16="http://schemas.microsoft.com/office/drawing/2014/main" id="{9E038E1A-8098-47C2-9728-01E1168C42EF}"/>
              </a:ext>
            </a:extLst>
          </p:cNvPr>
          <p:cNvSpPr>
            <a:spLocks noGrp="1"/>
          </p:cNvSpPr>
          <p:nvPr>
            <p:ph type="title"/>
          </p:nvPr>
        </p:nvSpPr>
        <p:spPr>
          <a:xfrm>
            <a:off x="1641474" y="53917"/>
            <a:ext cx="3540125" cy="609600"/>
          </a:xfrm>
        </p:spPr>
        <p:txBody>
          <a:bodyPr>
            <a:normAutofit fontScale="90000"/>
          </a:bodyPr>
          <a:lstStyle/>
          <a:p>
            <a:r>
              <a:rPr lang="en-US" dirty="0"/>
              <a:t>What is GitHub</a:t>
            </a:r>
            <a:endParaRPr lang="en-CA" dirty="0"/>
          </a:p>
        </p:txBody>
      </p:sp>
      <p:sp>
        <p:nvSpPr>
          <p:cNvPr id="5" name="Rectangle 4">
            <a:extLst>
              <a:ext uri="{FF2B5EF4-FFF2-40B4-BE49-F238E27FC236}">
                <a16:creationId xmlns:a16="http://schemas.microsoft.com/office/drawing/2014/main" id="{D891C60A-E56C-4AC9-9E23-2DDC378C7C67}"/>
              </a:ext>
            </a:extLst>
          </p:cNvPr>
          <p:cNvSpPr/>
          <p:nvPr/>
        </p:nvSpPr>
        <p:spPr>
          <a:xfrm>
            <a:off x="1447799" y="638359"/>
            <a:ext cx="10676965" cy="1477328"/>
          </a:xfrm>
          <a:prstGeom prst="rect">
            <a:avLst/>
          </a:prstGeom>
        </p:spPr>
        <p:txBody>
          <a:bodyPr wrap="square">
            <a:spAutoFit/>
          </a:bodyPr>
          <a:lstStyle/>
          <a:p>
            <a:r>
              <a:rPr lang="en-US" b="1" dirty="0">
                <a:latin typeface="Arial" panose="020B0604020202020204" pitchFamily="34" charset="0"/>
              </a:rPr>
              <a:t>GitHub</a:t>
            </a:r>
            <a:r>
              <a:rPr lang="en-US" dirty="0">
                <a:latin typeface="Arial" panose="020B0604020202020204" pitchFamily="34" charset="0"/>
              </a:rPr>
              <a:t> is an American company that provides hosting for software development version control using Git. It offers all of the distributed version control and source code management (SCM) functionality of Git as well as adding its own features. It provides access control and several collaboration features such as bug tracking, feature requests, task management, and wikis for every project.</a:t>
            </a:r>
            <a:endParaRPr lang="en-CA" dirty="0"/>
          </a:p>
        </p:txBody>
      </p:sp>
      <p:sp>
        <p:nvSpPr>
          <p:cNvPr id="20" name="TextBox 19">
            <a:extLst>
              <a:ext uri="{FF2B5EF4-FFF2-40B4-BE49-F238E27FC236}">
                <a16:creationId xmlns:a16="http://schemas.microsoft.com/office/drawing/2014/main" id="{3A144C6D-6716-433F-AED2-3694F7D16BBA}"/>
              </a:ext>
            </a:extLst>
          </p:cNvPr>
          <p:cNvSpPr txBox="1"/>
          <p:nvPr/>
        </p:nvSpPr>
        <p:spPr>
          <a:xfrm>
            <a:off x="6646956" y="2172748"/>
            <a:ext cx="1974900" cy="369332"/>
          </a:xfrm>
          <a:prstGeom prst="rect">
            <a:avLst/>
          </a:prstGeom>
          <a:noFill/>
        </p:spPr>
        <p:txBody>
          <a:bodyPr wrap="none" rtlCol="0">
            <a:spAutoFit/>
          </a:bodyPr>
          <a:lstStyle/>
          <a:p>
            <a:r>
              <a:rPr lang="en-US" b="1" dirty="0"/>
              <a:t>www.GitHub.com</a:t>
            </a:r>
            <a:endParaRPr lang="en-CA" b="1" dirty="0"/>
          </a:p>
        </p:txBody>
      </p:sp>
      <p:pic>
        <p:nvPicPr>
          <p:cNvPr id="26" name="Picture 25">
            <a:extLst>
              <a:ext uri="{FF2B5EF4-FFF2-40B4-BE49-F238E27FC236}">
                <a16:creationId xmlns:a16="http://schemas.microsoft.com/office/drawing/2014/main" id="{5E2C246A-D02C-47AB-91F7-54E35CFA430C}"/>
              </a:ext>
            </a:extLst>
          </p:cNvPr>
          <p:cNvPicPr>
            <a:picLocks noChangeAspect="1"/>
          </p:cNvPicPr>
          <p:nvPr/>
        </p:nvPicPr>
        <p:blipFill>
          <a:blip r:embed="rId3"/>
          <a:stretch>
            <a:fillRect/>
          </a:stretch>
        </p:blipFill>
        <p:spPr>
          <a:xfrm>
            <a:off x="4687160" y="3429000"/>
            <a:ext cx="494439" cy="494439"/>
          </a:xfrm>
          <a:prstGeom prst="rect">
            <a:avLst/>
          </a:prstGeom>
        </p:spPr>
      </p:pic>
      <p:pic>
        <p:nvPicPr>
          <p:cNvPr id="28" name="Picture 27">
            <a:extLst>
              <a:ext uri="{FF2B5EF4-FFF2-40B4-BE49-F238E27FC236}">
                <a16:creationId xmlns:a16="http://schemas.microsoft.com/office/drawing/2014/main" id="{DB9898E8-272C-4D2A-BF6E-B5CFF77E8126}"/>
              </a:ext>
            </a:extLst>
          </p:cNvPr>
          <p:cNvPicPr>
            <a:picLocks noChangeAspect="1"/>
          </p:cNvPicPr>
          <p:nvPr/>
        </p:nvPicPr>
        <p:blipFill>
          <a:blip r:embed="rId4"/>
          <a:stretch>
            <a:fillRect/>
          </a:stretch>
        </p:blipFill>
        <p:spPr>
          <a:xfrm>
            <a:off x="10536011" y="3694591"/>
            <a:ext cx="480549" cy="480549"/>
          </a:xfrm>
          <a:prstGeom prst="rect">
            <a:avLst/>
          </a:prstGeom>
        </p:spPr>
      </p:pic>
      <p:pic>
        <p:nvPicPr>
          <p:cNvPr id="30" name="Picture 29">
            <a:extLst>
              <a:ext uri="{FF2B5EF4-FFF2-40B4-BE49-F238E27FC236}">
                <a16:creationId xmlns:a16="http://schemas.microsoft.com/office/drawing/2014/main" id="{A01E2CBA-A4B2-4C70-8D4E-73F0789A870B}"/>
              </a:ext>
            </a:extLst>
          </p:cNvPr>
          <p:cNvPicPr>
            <a:picLocks noChangeAspect="1"/>
          </p:cNvPicPr>
          <p:nvPr/>
        </p:nvPicPr>
        <p:blipFill>
          <a:blip r:embed="rId5"/>
          <a:stretch>
            <a:fillRect/>
          </a:stretch>
        </p:blipFill>
        <p:spPr>
          <a:xfrm>
            <a:off x="8837385" y="6339827"/>
            <a:ext cx="480549" cy="480549"/>
          </a:xfrm>
          <a:prstGeom prst="rect">
            <a:avLst/>
          </a:prstGeom>
        </p:spPr>
      </p:pic>
      <p:pic>
        <p:nvPicPr>
          <p:cNvPr id="32" name="Picture 31">
            <a:extLst>
              <a:ext uri="{FF2B5EF4-FFF2-40B4-BE49-F238E27FC236}">
                <a16:creationId xmlns:a16="http://schemas.microsoft.com/office/drawing/2014/main" id="{36D3463C-581D-440E-BD45-BDE87F5D791E}"/>
              </a:ext>
            </a:extLst>
          </p:cNvPr>
          <p:cNvPicPr>
            <a:picLocks noChangeAspect="1"/>
          </p:cNvPicPr>
          <p:nvPr/>
        </p:nvPicPr>
        <p:blipFill>
          <a:blip r:embed="rId6"/>
          <a:stretch>
            <a:fillRect/>
          </a:stretch>
        </p:blipFill>
        <p:spPr>
          <a:xfrm>
            <a:off x="4949512" y="5621152"/>
            <a:ext cx="480549" cy="480549"/>
          </a:xfrm>
          <a:prstGeom prst="rect">
            <a:avLst/>
          </a:prstGeom>
        </p:spPr>
      </p:pic>
      <p:pic>
        <p:nvPicPr>
          <p:cNvPr id="33" name="Picture 32">
            <a:extLst>
              <a:ext uri="{FF2B5EF4-FFF2-40B4-BE49-F238E27FC236}">
                <a16:creationId xmlns:a16="http://schemas.microsoft.com/office/drawing/2014/main" id="{2BCACF41-8B90-4106-A50A-A9A13D0021EB}"/>
              </a:ext>
            </a:extLst>
          </p:cNvPr>
          <p:cNvPicPr>
            <a:picLocks noChangeAspect="1"/>
          </p:cNvPicPr>
          <p:nvPr/>
        </p:nvPicPr>
        <p:blipFill>
          <a:blip r:embed="rId3"/>
          <a:stretch>
            <a:fillRect/>
          </a:stretch>
        </p:blipFill>
        <p:spPr>
          <a:xfrm>
            <a:off x="8000063" y="2622955"/>
            <a:ext cx="494439" cy="494439"/>
          </a:xfrm>
          <a:prstGeom prst="rect">
            <a:avLst/>
          </a:prstGeom>
        </p:spPr>
      </p:pic>
      <p:pic>
        <p:nvPicPr>
          <p:cNvPr id="34" name="Picture 33">
            <a:extLst>
              <a:ext uri="{FF2B5EF4-FFF2-40B4-BE49-F238E27FC236}">
                <a16:creationId xmlns:a16="http://schemas.microsoft.com/office/drawing/2014/main" id="{EEC65EAA-A27F-4F10-88A0-99071050E866}"/>
              </a:ext>
            </a:extLst>
          </p:cNvPr>
          <p:cNvPicPr>
            <a:picLocks noChangeAspect="1"/>
          </p:cNvPicPr>
          <p:nvPr/>
        </p:nvPicPr>
        <p:blipFill>
          <a:blip r:embed="rId6"/>
          <a:stretch>
            <a:fillRect/>
          </a:stretch>
        </p:blipFill>
        <p:spPr>
          <a:xfrm>
            <a:off x="8494502" y="2636845"/>
            <a:ext cx="480549" cy="480549"/>
          </a:xfrm>
          <a:prstGeom prst="rect">
            <a:avLst/>
          </a:prstGeom>
        </p:spPr>
      </p:pic>
      <p:pic>
        <p:nvPicPr>
          <p:cNvPr id="35" name="Picture 34">
            <a:extLst>
              <a:ext uri="{FF2B5EF4-FFF2-40B4-BE49-F238E27FC236}">
                <a16:creationId xmlns:a16="http://schemas.microsoft.com/office/drawing/2014/main" id="{6EFCA76C-F413-4210-81F1-F4FF08291759}"/>
              </a:ext>
            </a:extLst>
          </p:cNvPr>
          <p:cNvPicPr>
            <a:picLocks noChangeAspect="1"/>
          </p:cNvPicPr>
          <p:nvPr/>
        </p:nvPicPr>
        <p:blipFill>
          <a:blip r:embed="rId5"/>
          <a:stretch>
            <a:fillRect/>
          </a:stretch>
        </p:blipFill>
        <p:spPr>
          <a:xfrm>
            <a:off x="8974510" y="2636845"/>
            <a:ext cx="480549" cy="480549"/>
          </a:xfrm>
          <a:prstGeom prst="rect">
            <a:avLst/>
          </a:prstGeom>
        </p:spPr>
      </p:pic>
      <p:pic>
        <p:nvPicPr>
          <p:cNvPr id="36" name="Picture 35">
            <a:extLst>
              <a:ext uri="{FF2B5EF4-FFF2-40B4-BE49-F238E27FC236}">
                <a16:creationId xmlns:a16="http://schemas.microsoft.com/office/drawing/2014/main" id="{F609F231-BF14-4B43-878C-9704F24EAFE2}"/>
              </a:ext>
            </a:extLst>
          </p:cNvPr>
          <p:cNvPicPr>
            <a:picLocks noChangeAspect="1"/>
          </p:cNvPicPr>
          <p:nvPr/>
        </p:nvPicPr>
        <p:blipFill>
          <a:blip r:embed="rId4"/>
          <a:stretch>
            <a:fillRect/>
          </a:stretch>
        </p:blipFill>
        <p:spPr>
          <a:xfrm>
            <a:off x="9455059" y="2636845"/>
            <a:ext cx="480549" cy="480549"/>
          </a:xfrm>
          <a:prstGeom prst="rect">
            <a:avLst/>
          </a:prstGeom>
        </p:spPr>
      </p:pic>
      <p:pic>
        <p:nvPicPr>
          <p:cNvPr id="37" name="Picture 36">
            <a:extLst>
              <a:ext uri="{FF2B5EF4-FFF2-40B4-BE49-F238E27FC236}">
                <a16:creationId xmlns:a16="http://schemas.microsoft.com/office/drawing/2014/main" id="{70561262-5C8D-445A-BFF6-A10C1CBF434B}"/>
              </a:ext>
            </a:extLst>
          </p:cNvPr>
          <p:cNvPicPr>
            <a:picLocks noChangeAspect="1"/>
          </p:cNvPicPr>
          <p:nvPr/>
        </p:nvPicPr>
        <p:blipFill>
          <a:blip r:embed="rId3"/>
          <a:stretch>
            <a:fillRect/>
          </a:stretch>
        </p:blipFill>
        <p:spPr>
          <a:xfrm>
            <a:off x="4434721" y="5607262"/>
            <a:ext cx="494439" cy="494439"/>
          </a:xfrm>
          <a:prstGeom prst="rect">
            <a:avLst/>
          </a:prstGeom>
        </p:spPr>
      </p:pic>
      <p:pic>
        <p:nvPicPr>
          <p:cNvPr id="38" name="Picture 37">
            <a:extLst>
              <a:ext uri="{FF2B5EF4-FFF2-40B4-BE49-F238E27FC236}">
                <a16:creationId xmlns:a16="http://schemas.microsoft.com/office/drawing/2014/main" id="{CFE0CBB3-B8AF-4F70-A7B1-4E15F6C970D4}"/>
              </a:ext>
            </a:extLst>
          </p:cNvPr>
          <p:cNvPicPr>
            <a:picLocks noChangeAspect="1"/>
          </p:cNvPicPr>
          <p:nvPr/>
        </p:nvPicPr>
        <p:blipFill>
          <a:blip r:embed="rId4"/>
          <a:stretch>
            <a:fillRect/>
          </a:stretch>
        </p:blipFill>
        <p:spPr>
          <a:xfrm>
            <a:off x="9317934" y="6329957"/>
            <a:ext cx="480549" cy="480549"/>
          </a:xfrm>
          <a:prstGeom prst="rect">
            <a:avLst/>
          </a:prstGeom>
        </p:spPr>
      </p:pic>
      <p:pic>
        <p:nvPicPr>
          <p:cNvPr id="39" name="Picture 38">
            <a:extLst>
              <a:ext uri="{FF2B5EF4-FFF2-40B4-BE49-F238E27FC236}">
                <a16:creationId xmlns:a16="http://schemas.microsoft.com/office/drawing/2014/main" id="{62747557-F1DF-4683-944E-205BDBBA3ACF}"/>
              </a:ext>
            </a:extLst>
          </p:cNvPr>
          <p:cNvPicPr>
            <a:picLocks noChangeAspect="1"/>
          </p:cNvPicPr>
          <p:nvPr/>
        </p:nvPicPr>
        <p:blipFill>
          <a:blip r:embed="rId6"/>
          <a:stretch>
            <a:fillRect/>
          </a:stretch>
        </p:blipFill>
        <p:spPr>
          <a:xfrm>
            <a:off x="9826170" y="6329956"/>
            <a:ext cx="480549" cy="480549"/>
          </a:xfrm>
          <a:prstGeom prst="rect">
            <a:avLst/>
          </a:prstGeom>
        </p:spPr>
      </p:pic>
      <p:pic>
        <p:nvPicPr>
          <p:cNvPr id="40" name="Picture 39">
            <a:extLst>
              <a:ext uri="{FF2B5EF4-FFF2-40B4-BE49-F238E27FC236}">
                <a16:creationId xmlns:a16="http://schemas.microsoft.com/office/drawing/2014/main" id="{8C01D530-6D20-4EBF-962C-9C911302A87F}"/>
              </a:ext>
            </a:extLst>
          </p:cNvPr>
          <p:cNvPicPr>
            <a:picLocks noChangeAspect="1"/>
          </p:cNvPicPr>
          <p:nvPr/>
        </p:nvPicPr>
        <p:blipFill>
          <a:blip r:embed="rId3"/>
          <a:stretch>
            <a:fillRect/>
          </a:stretch>
        </p:blipFill>
        <p:spPr>
          <a:xfrm>
            <a:off x="11058672" y="3676219"/>
            <a:ext cx="494439" cy="494439"/>
          </a:xfrm>
          <a:prstGeom prst="rect">
            <a:avLst/>
          </a:prstGeom>
        </p:spPr>
      </p:pic>
      <p:pic>
        <p:nvPicPr>
          <p:cNvPr id="41" name="Picture 40">
            <a:extLst>
              <a:ext uri="{FF2B5EF4-FFF2-40B4-BE49-F238E27FC236}">
                <a16:creationId xmlns:a16="http://schemas.microsoft.com/office/drawing/2014/main" id="{F08C0E8D-FA21-40C6-940E-EC4795DD063D}"/>
              </a:ext>
            </a:extLst>
          </p:cNvPr>
          <p:cNvPicPr>
            <a:picLocks noChangeAspect="1"/>
          </p:cNvPicPr>
          <p:nvPr/>
        </p:nvPicPr>
        <p:blipFill>
          <a:blip r:embed="rId5"/>
          <a:stretch>
            <a:fillRect/>
          </a:stretch>
        </p:blipFill>
        <p:spPr>
          <a:xfrm>
            <a:off x="11593850" y="3685627"/>
            <a:ext cx="480549" cy="480549"/>
          </a:xfrm>
          <a:prstGeom prst="rect">
            <a:avLst/>
          </a:prstGeom>
        </p:spPr>
      </p:pic>
      <p:pic>
        <p:nvPicPr>
          <p:cNvPr id="42" name="Picture 41">
            <a:extLst>
              <a:ext uri="{FF2B5EF4-FFF2-40B4-BE49-F238E27FC236}">
                <a16:creationId xmlns:a16="http://schemas.microsoft.com/office/drawing/2014/main" id="{08ED67B5-7B31-492C-BC4D-1D821C01FEAA}"/>
              </a:ext>
            </a:extLst>
          </p:cNvPr>
          <p:cNvPicPr>
            <a:picLocks noChangeAspect="1"/>
          </p:cNvPicPr>
          <p:nvPr/>
        </p:nvPicPr>
        <p:blipFill>
          <a:blip r:embed="rId3"/>
          <a:stretch>
            <a:fillRect/>
          </a:stretch>
        </p:blipFill>
        <p:spPr>
          <a:xfrm>
            <a:off x="10358535" y="6325937"/>
            <a:ext cx="494439" cy="494439"/>
          </a:xfrm>
          <a:prstGeom prst="rect">
            <a:avLst/>
          </a:prstGeom>
        </p:spPr>
      </p:pic>
      <p:pic>
        <p:nvPicPr>
          <p:cNvPr id="43" name="Picture 42">
            <a:extLst>
              <a:ext uri="{FF2B5EF4-FFF2-40B4-BE49-F238E27FC236}">
                <a16:creationId xmlns:a16="http://schemas.microsoft.com/office/drawing/2014/main" id="{DD7CE146-E0D3-443C-9453-4490B41EBBF7}"/>
              </a:ext>
            </a:extLst>
          </p:cNvPr>
          <p:cNvPicPr>
            <a:picLocks noChangeAspect="1"/>
          </p:cNvPicPr>
          <p:nvPr/>
        </p:nvPicPr>
        <p:blipFill>
          <a:blip r:embed="rId4"/>
          <a:stretch>
            <a:fillRect/>
          </a:stretch>
        </p:blipFill>
        <p:spPr>
          <a:xfrm>
            <a:off x="4202342" y="3442890"/>
            <a:ext cx="480549" cy="480549"/>
          </a:xfrm>
          <a:prstGeom prst="rect">
            <a:avLst/>
          </a:prstGeom>
        </p:spPr>
      </p:pic>
      <p:sp>
        <p:nvSpPr>
          <p:cNvPr id="44" name="TextBox 43">
            <a:extLst>
              <a:ext uri="{FF2B5EF4-FFF2-40B4-BE49-F238E27FC236}">
                <a16:creationId xmlns:a16="http://schemas.microsoft.com/office/drawing/2014/main" id="{AAE182C9-A810-408C-813B-31ABCC45CF37}"/>
              </a:ext>
            </a:extLst>
          </p:cNvPr>
          <p:cNvSpPr txBox="1"/>
          <p:nvPr/>
        </p:nvSpPr>
        <p:spPr>
          <a:xfrm>
            <a:off x="5265942" y="1817293"/>
            <a:ext cx="4526643" cy="461665"/>
          </a:xfrm>
          <a:prstGeom prst="rect">
            <a:avLst/>
          </a:prstGeom>
          <a:noFill/>
        </p:spPr>
        <p:txBody>
          <a:bodyPr wrap="square" rtlCol="0">
            <a:spAutoFit/>
          </a:bodyPr>
          <a:lstStyle/>
          <a:p>
            <a:r>
              <a:rPr lang="en-US" sz="2400" b="1" dirty="0"/>
              <a:t>Distributed &amp; Collaborated work</a:t>
            </a:r>
            <a:endParaRPr lang="en-CA" sz="2400" b="1" dirty="0"/>
          </a:p>
        </p:txBody>
      </p:sp>
    </p:spTree>
    <p:extLst>
      <p:ext uri="{BB962C8B-B14F-4D97-AF65-F5344CB8AC3E}">
        <p14:creationId xmlns:p14="http://schemas.microsoft.com/office/powerpoint/2010/main" val="1633535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36B7B1A-D4B2-4792-ACA5-C28D43F7B8AD}"/>
              </a:ext>
            </a:extLst>
          </p:cNvPr>
          <p:cNvSpPr>
            <a:spLocks noGrp="1"/>
          </p:cNvSpPr>
          <p:nvPr>
            <p:ph type="title"/>
          </p:nvPr>
        </p:nvSpPr>
        <p:spPr>
          <a:xfrm>
            <a:off x="1669755" y="562960"/>
            <a:ext cx="3540125" cy="609600"/>
          </a:xfrm>
        </p:spPr>
        <p:txBody>
          <a:bodyPr>
            <a:normAutofit fontScale="90000"/>
          </a:bodyPr>
          <a:lstStyle/>
          <a:p>
            <a:r>
              <a:rPr lang="en-US" dirty="0"/>
              <a:t>How Git works</a:t>
            </a:r>
            <a:endParaRPr lang="en-CA" dirty="0"/>
          </a:p>
        </p:txBody>
      </p:sp>
      <p:pic>
        <p:nvPicPr>
          <p:cNvPr id="16" name="Picture 15" descr="A close up of a logo&#10;&#10;Description automatically generated">
            <a:extLst>
              <a:ext uri="{FF2B5EF4-FFF2-40B4-BE49-F238E27FC236}">
                <a16:creationId xmlns:a16="http://schemas.microsoft.com/office/drawing/2014/main" id="{48BBE695-7D0F-45E8-847C-DA6C310F2532}"/>
              </a:ext>
            </a:extLst>
          </p:cNvPr>
          <p:cNvPicPr>
            <a:picLocks noChangeAspect="1"/>
          </p:cNvPicPr>
          <p:nvPr/>
        </p:nvPicPr>
        <p:blipFill>
          <a:blip r:embed="rId2"/>
          <a:stretch>
            <a:fillRect/>
          </a:stretch>
        </p:blipFill>
        <p:spPr>
          <a:xfrm>
            <a:off x="-1" y="2494013"/>
            <a:ext cx="5585381" cy="436523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8CED13DC-091D-4973-A9E9-775F05FB1D50}"/>
              </a:ext>
            </a:extLst>
          </p:cNvPr>
          <p:cNvPicPr>
            <a:picLocks noChangeAspect="1"/>
          </p:cNvPicPr>
          <p:nvPr/>
        </p:nvPicPr>
        <p:blipFill>
          <a:blip r:embed="rId3"/>
          <a:stretch>
            <a:fillRect/>
          </a:stretch>
        </p:blipFill>
        <p:spPr>
          <a:xfrm>
            <a:off x="5446917" y="2494013"/>
            <a:ext cx="6745083" cy="4363987"/>
          </a:xfrm>
          <a:prstGeom prst="rect">
            <a:avLst/>
          </a:prstGeom>
        </p:spPr>
      </p:pic>
      <p:sp>
        <p:nvSpPr>
          <p:cNvPr id="19" name="TextBox 18">
            <a:extLst>
              <a:ext uri="{FF2B5EF4-FFF2-40B4-BE49-F238E27FC236}">
                <a16:creationId xmlns:a16="http://schemas.microsoft.com/office/drawing/2014/main" id="{1A0D1A24-E0CB-442A-94FF-51323E80B41C}"/>
              </a:ext>
            </a:extLst>
          </p:cNvPr>
          <p:cNvSpPr txBox="1"/>
          <p:nvPr/>
        </p:nvSpPr>
        <p:spPr>
          <a:xfrm>
            <a:off x="1932495" y="1918355"/>
            <a:ext cx="3042821" cy="461665"/>
          </a:xfrm>
          <a:prstGeom prst="rect">
            <a:avLst/>
          </a:prstGeom>
          <a:noFill/>
        </p:spPr>
        <p:txBody>
          <a:bodyPr wrap="none" rtlCol="0">
            <a:spAutoFit/>
          </a:bodyPr>
          <a:lstStyle/>
          <a:p>
            <a:r>
              <a:rPr lang="en-US" sz="2400" dirty="0"/>
              <a:t>Logical representation</a:t>
            </a:r>
            <a:endParaRPr lang="en-CA" sz="2400" dirty="0"/>
          </a:p>
        </p:txBody>
      </p:sp>
      <p:sp>
        <p:nvSpPr>
          <p:cNvPr id="20" name="TextBox 19">
            <a:extLst>
              <a:ext uri="{FF2B5EF4-FFF2-40B4-BE49-F238E27FC236}">
                <a16:creationId xmlns:a16="http://schemas.microsoft.com/office/drawing/2014/main" id="{909A68FE-2835-49C1-AE3D-4BFD5FDED764}"/>
              </a:ext>
            </a:extLst>
          </p:cNvPr>
          <p:cNvSpPr txBox="1"/>
          <p:nvPr/>
        </p:nvSpPr>
        <p:spPr>
          <a:xfrm>
            <a:off x="6647468" y="1918355"/>
            <a:ext cx="4035079" cy="461665"/>
          </a:xfrm>
          <a:prstGeom prst="rect">
            <a:avLst/>
          </a:prstGeom>
          <a:noFill/>
        </p:spPr>
        <p:txBody>
          <a:bodyPr wrap="none" rtlCol="0">
            <a:spAutoFit/>
          </a:bodyPr>
          <a:lstStyle/>
          <a:p>
            <a:r>
              <a:rPr lang="en-US" sz="2400" dirty="0"/>
              <a:t>Actual physical representation</a:t>
            </a:r>
            <a:endParaRPr lang="en-CA" sz="2400" dirty="0"/>
          </a:p>
        </p:txBody>
      </p:sp>
    </p:spTree>
    <p:extLst>
      <p:ext uri="{BB962C8B-B14F-4D97-AF65-F5344CB8AC3E}">
        <p14:creationId xmlns:p14="http://schemas.microsoft.com/office/powerpoint/2010/main" val="59616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899AEAC-0535-4E51-A2D2-41A2C47188F4}"/>
              </a:ext>
            </a:extLst>
          </p:cNvPr>
          <p:cNvSpPr>
            <a:spLocks noGrp="1"/>
          </p:cNvSpPr>
          <p:nvPr>
            <p:ph type="title"/>
          </p:nvPr>
        </p:nvSpPr>
        <p:spPr>
          <a:xfrm>
            <a:off x="1641474" y="200026"/>
            <a:ext cx="4333502" cy="609600"/>
          </a:xfrm>
        </p:spPr>
        <p:txBody>
          <a:bodyPr>
            <a:normAutofit fontScale="90000"/>
          </a:bodyPr>
          <a:lstStyle/>
          <a:p>
            <a:r>
              <a:rPr lang="en-US" dirty="0"/>
              <a:t>Advantages of GIT</a:t>
            </a:r>
            <a:endParaRPr lang="en-CA" dirty="0"/>
          </a:p>
        </p:txBody>
      </p:sp>
      <p:sp>
        <p:nvSpPr>
          <p:cNvPr id="2" name="Rectangle 1">
            <a:extLst>
              <a:ext uri="{FF2B5EF4-FFF2-40B4-BE49-F238E27FC236}">
                <a16:creationId xmlns:a16="http://schemas.microsoft.com/office/drawing/2014/main" id="{E7D5E189-9839-4204-86B5-1B59BEC843E9}"/>
              </a:ext>
            </a:extLst>
          </p:cNvPr>
          <p:cNvSpPr/>
          <p:nvPr/>
        </p:nvSpPr>
        <p:spPr>
          <a:xfrm>
            <a:off x="1528482" y="863410"/>
            <a:ext cx="10403542" cy="4801314"/>
          </a:xfrm>
          <a:prstGeom prst="rect">
            <a:avLst/>
          </a:prstGeom>
        </p:spPr>
        <p:txBody>
          <a:bodyPr wrap="square">
            <a:spAutoFit/>
          </a:bodyPr>
          <a:lstStyle/>
          <a:p>
            <a:r>
              <a:rPr lang="en-US" b="1" dirty="0">
                <a:solidFill>
                  <a:srgbClr val="333333"/>
                </a:solidFill>
                <a:latin typeface="q_serif"/>
              </a:rPr>
              <a:t>Version Control: </a:t>
            </a:r>
            <a:r>
              <a:rPr lang="en-US" dirty="0">
                <a:solidFill>
                  <a:srgbClr val="333333"/>
                </a:solidFill>
                <a:latin typeface="q_serif"/>
              </a:rPr>
              <a:t>It</a:t>
            </a:r>
            <a:r>
              <a:rPr lang="en-US" b="1" dirty="0">
                <a:solidFill>
                  <a:srgbClr val="333333"/>
                </a:solidFill>
                <a:latin typeface="q_serif"/>
              </a:rPr>
              <a:t> </a:t>
            </a:r>
            <a:r>
              <a:rPr lang="en-US" dirty="0"/>
              <a:t>is a system that records changes to a file or set of files over time so that you can recall specific </a:t>
            </a:r>
            <a:r>
              <a:rPr lang="en-US" b="1" dirty="0"/>
              <a:t>versions</a:t>
            </a:r>
            <a:r>
              <a:rPr lang="en-US" dirty="0"/>
              <a:t> later. </a:t>
            </a:r>
            <a:endParaRPr lang="en-US" b="1" dirty="0">
              <a:solidFill>
                <a:srgbClr val="333333"/>
              </a:solidFill>
              <a:latin typeface="q_serif"/>
            </a:endParaRPr>
          </a:p>
          <a:p>
            <a:endParaRPr lang="en-US" dirty="0">
              <a:solidFill>
                <a:srgbClr val="333333"/>
              </a:solidFill>
              <a:latin typeface="q_serif"/>
            </a:endParaRPr>
          </a:p>
          <a:p>
            <a:r>
              <a:rPr lang="en-US" b="1" dirty="0">
                <a:solidFill>
                  <a:srgbClr val="333333"/>
                </a:solidFill>
                <a:latin typeface="q_serif"/>
              </a:rPr>
              <a:t>Distributed model: </a:t>
            </a:r>
            <a:r>
              <a:rPr lang="en-US" dirty="0">
                <a:solidFill>
                  <a:srgbClr val="333333"/>
                </a:solidFill>
                <a:latin typeface="q_serif"/>
              </a:rPr>
              <a:t>This means your work is your own. You can let others see only what is necessary. Not everything has to be public. There are other advantages to the distributed model, such as the speed (since most everything is local) and possibility of working offline</a:t>
            </a:r>
          </a:p>
          <a:p>
            <a:endParaRPr lang="en-US" dirty="0">
              <a:solidFill>
                <a:srgbClr val="333333"/>
              </a:solidFill>
              <a:latin typeface="q_serif"/>
            </a:endParaRPr>
          </a:p>
          <a:p>
            <a:r>
              <a:rPr lang="en-US" b="1" dirty="0">
                <a:solidFill>
                  <a:srgbClr val="333333"/>
                </a:solidFill>
                <a:latin typeface="q_serif"/>
              </a:rPr>
              <a:t>Branching and merging are easy:</a:t>
            </a:r>
            <a:r>
              <a:rPr lang="en-US" dirty="0">
                <a:solidFill>
                  <a:srgbClr val="333333"/>
                </a:solidFill>
                <a:latin typeface="q_serif"/>
              </a:rPr>
              <a:t> Branching is a walk in the park. It feels like a natural part of the workflow. They are cheap (fast and consume very little space) so that you can branch whenever you want. This means you can sandbox your features and ideas till they are ready for the mainstream.</a:t>
            </a:r>
          </a:p>
          <a:p>
            <a:endParaRPr lang="en-US" dirty="0">
              <a:solidFill>
                <a:srgbClr val="333333"/>
              </a:solidFill>
              <a:latin typeface="q_serif"/>
            </a:endParaRPr>
          </a:p>
          <a:p>
            <a:r>
              <a:rPr lang="en-US" b="1" dirty="0">
                <a:solidFill>
                  <a:srgbClr val="333333"/>
                </a:solidFill>
                <a:latin typeface="q_serif"/>
              </a:rPr>
              <a:t>Workflow is flexible: </a:t>
            </a:r>
            <a:r>
              <a:rPr lang="en-US" dirty="0">
                <a:solidFill>
                  <a:srgbClr val="333333"/>
                </a:solidFill>
                <a:latin typeface="q_serif"/>
              </a:rPr>
              <a:t>Compared to Centralized VCS, git has the qualities that allow to choose your own workflow. It can be as simple as a </a:t>
            </a:r>
            <a:r>
              <a:rPr lang="en-US" dirty="0" err="1">
                <a:solidFill>
                  <a:srgbClr val="333333"/>
                </a:solidFill>
                <a:latin typeface="q_serif"/>
              </a:rPr>
              <a:t>centralised</a:t>
            </a:r>
            <a:r>
              <a:rPr lang="en-US" dirty="0">
                <a:solidFill>
                  <a:srgbClr val="333333"/>
                </a:solidFill>
                <a:latin typeface="q_serif"/>
              </a:rPr>
              <a:t> workflow to as hierarchical as the dictator-lieutenant workflow. Use the process that best fits you.</a:t>
            </a:r>
          </a:p>
          <a:p>
            <a:endParaRPr lang="en-US" dirty="0">
              <a:solidFill>
                <a:srgbClr val="333333"/>
              </a:solidFill>
              <a:latin typeface="q_serif"/>
            </a:endParaRPr>
          </a:p>
          <a:p>
            <a:r>
              <a:rPr lang="en-US" b="1" dirty="0">
                <a:solidFill>
                  <a:srgbClr val="333333"/>
                </a:solidFill>
                <a:latin typeface="q_serif"/>
              </a:rPr>
              <a:t>Data integrity is assured: </a:t>
            </a:r>
            <a:r>
              <a:rPr lang="en-US" dirty="0">
                <a:solidFill>
                  <a:srgbClr val="333333"/>
                </a:solidFill>
                <a:latin typeface="q_serif"/>
              </a:rPr>
              <a:t>Because git uses SHA1 trees, data corruption due to external reasons can be easily detected.</a:t>
            </a:r>
          </a:p>
        </p:txBody>
      </p:sp>
    </p:spTree>
    <p:extLst>
      <p:ext uri="{BB962C8B-B14F-4D97-AF65-F5344CB8AC3E}">
        <p14:creationId xmlns:p14="http://schemas.microsoft.com/office/powerpoint/2010/main" val="222531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574461" y="1542270"/>
            <a:ext cx="1942840" cy="369332"/>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2235835" y="2218445"/>
            <a:ext cx="790646" cy="790646"/>
          </a:xfrm>
          <a:prstGeom prst="rect">
            <a:avLst/>
          </a:prstGeom>
        </p:spPr>
      </p:pic>
      <p:pic>
        <p:nvPicPr>
          <p:cNvPr id="8" name="Picture 7" descr="A close up of a logo&#10;&#10;Description automatically generated">
            <a:extLst>
              <a:ext uri="{FF2B5EF4-FFF2-40B4-BE49-F238E27FC236}">
                <a16:creationId xmlns:a16="http://schemas.microsoft.com/office/drawing/2014/main" id="{AF5F9EB5-239E-412A-908C-053BA265E3E8}"/>
              </a:ext>
            </a:extLst>
          </p:cNvPr>
          <p:cNvPicPr>
            <a:picLocks noChangeAspect="1"/>
          </p:cNvPicPr>
          <p:nvPr/>
        </p:nvPicPr>
        <p:blipFill>
          <a:blip r:embed="rId3"/>
          <a:stretch>
            <a:fillRect/>
          </a:stretch>
        </p:blipFill>
        <p:spPr>
          <a:xfrm>
            <a:off x="3688622" y="4538883"/>
            <a:ext cx="975632" cy="975632"/>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4"/>
          <a:stretch>
            <a:fillRect/>
          </a:stretch>
        </p:blipFill>
        <p:spPr>
          <a:xfrm>
            <a:off x="5048783" y="1860193"/>
            <a:ext cx="1074289" cy="10742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09A11EF7-5235-4B92-9250-B81E3F735353}"/>
              </a:ext>
            </a:extLst>
          </p:cNvPr>
          <p:cNvPicPr>
            <a:picLocks noChangeAspect="1"/>
          </p:cNvPicPr>
          <p:nvPr/>
        </p:nvPicPr>
        <p:blipFill>
          <a:blip r:embed="rId2"/>
          <a:stretch>
            <a:fillRect/>
          </a:stretch>
        </p:blipFill>
        <p:spPr>
          <a:xfrm>
            <a:off x="7339367" y="5481691"/>
            <a:ext cx="790646" cy="790646"/>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a:off x="3326441" y="2537281"/>
            <a:ext cx="1399880" cy="1794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C5F7F80-EC44-42E6-BC92-3713714A1C26}"/>
              </a:ext>
            </a:extLst>
          </p:cNvPr>
          <p:cNvSpPr/>
          <p:nvPr/>
        </p:nvSpPr>
        <p:spPr>
          <a:xfrm rot="18080917">
            <a:off x="3808957" y="3803480"/>
            <a:ext cx="1820855" cy="1679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22144AA9-46D4-4D15-8F16-46DD98C4CB29}"/>
              </a:ext>
            </a:extLst>
          </p:cNvPr>
          <p:cNvSpPr/>
          <p:nvPr/>
        </p:nvSpPr>
        <p:spPr>
          <a:xfrm rot="14091905">
            <a:off x="5051703" y="4072699"/>
            <a:ext cx="2824944" cy="1523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 name="Group 40">
            <a:extLst>
              <a:ext uri="{FF2B5EF4-FFF2-40B4-BE49-F238E27FC236}">
                <a16:creationId xmlns:a16="http://schemas.microsoft.com/office/drawing/2014/main" id="{257D6B26-DC32-41E7-A1C6-67F6780503BA}"/>
              </a:ext>
            </a:extLst>
          </p:cNvPr>
          <p:cNvGrpSpPr/>
          <p:nvPr/>
        </p:nvGrpSpPr>
        <p:grpSpPr>
          <a:xfrm>
            <a:off x="8766893" y="5347856"/>
            <a:ext cx="1437619" cy="1428058"/>
            <a:chOff x="8045746" y="4565427"/>
            <a:chExt cx="1437619" cy="1428058"/>
          </a:xfrm>
        </p:grpSpPr>
        <p:sp>
          <p:nvSpPr>
            <p:cNvPr id="29" name="Speech Bubble: Rectangle with Corners Rounded 28">
              <a:extLst>
                <a:ext uri="{FF2B5EF4-FFF2-40B4-BE49-F238E27FC236}">
                  <a16:creationId xmlns:a16="http://schemas.microsoft.com/office/drawing/2014/main" id="{A227F939-5E5F-41F2-8238-5239B491D992}"/>
                </a:ext>
              </a:extLst>
            </p:cNvPr>
            <p:cNvSpPr/>
            <p:nvPr/>
          </p:nvSpPr>
          <p:spPr>
            <a:xfrm>
              <a:off x="8045746" y="4565427"/>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 name="Graphic 29" descr="Open folder">
              <a:extLst>
                <a:ext uri="{FF2B5EF4-FFF2-40B4-BE49-F238E27FC236}">
                  <a16:creationId xmlns:a16="http://schemas.microsoft.com/office/drawing/2014/main" id="{D4CF38E6-90FE-4040-987F-E2C9DABF73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595" y="5047476"/>
              <a:ext cx="608729" cy="816949"/>
            </a:xfrm>
            <a:prstGeom prst="rect">
              <a:avLst/>
            </a:prstGeom>
          </p:spPr>
        </p:pic>
        <p:sp>
          <p:nvSpPr>
            <p:cNvPr id="31" name="TextBox 30">
              <a:extLst>
                <a:ext uri="{FF2B5EF4-FFF2-40B4-BE49-F238E27FC236}">
                  <a16:creationId xmlns:a16="http://schemas.microsoft.com/office/drawing/2014/main" id="{530B38F7-3C73-4BC8-A1B0-CB4F5E71B6F2}"/>
                </a:ext>
              </a:extLst>
            </p:cNvPr>
            <p:cNvSpPr txBox="1"/>
            <p:nvPr/>
          </p:nvSpPr>
          <p:spPr>
            <a:xfrm>
              <a:off x="8159398" y="5741314"/>
              <a:ext cx="1071127" cy="246221"/>
            </a:xfrm>
            <a:prstGeom prst="rect">
              <a:avLst/>
            </a:prstGeom>
            <a:noFill/>
          </p:spPr>
          <p:txBody>
            <a:bodyPr wrap="none" rtlCol="0">
              <a:spAutoFit/>
            </a:bodyPr>
            <a:lstStyle/>
            <a:p>
              <a:r>
                <a:rPr lang="en-US" sz="1000" dirty="0"/>
                <a:t>Local Repository</a:t>
              </a:r>
              <a:endParaRPr lang="en-CA" sz="1000" dirty="0"/>
            </a:p>
          </p:txBody>
        </p:sp>
        <p:grpSp>
          <p:nvGrpSpPr>
            <p:cNvPr id="37" name="Group 36">
              <a:extLst>
                <a:ext uri="{FF2B5EF4-FFF2-40B4-BE49-F238E27FC236}">
                  <a16:creationId xmlns:a16="http://schemas.microsoft.com/office/drawing/2014/main" id="{45B824B9-67BC-47BC-9E4D-B4D10DB5B8AE}"/>
                </a:ext>
              </a:extLst>
            </p:cNvPr>
            <p:cNvGrpSpPr/>
            <p:nvPr/>
          </p:nvGrpSpPr>
          <p:grpSpPr>
            <a:xfrm>
              <a:off x="8159398" y="4780962"/>
              <a:ext cx="1007128" cy="405798"/>
              <a:chOff x="7588546" y="977439"/>
              <a:chExt cx="2352019" cy="929315"/>
            </a:xfrm>
          </p:grpSpPr>
          <p:pic>
            <p:nvPicPr>
              <p:cNvPr id="38" name="Graphic 37" descr="Document">
                <a:extLst>
                  <a:ext uri="{FF2B5EF4-FFF2-40B4-BE49-F238E27FC236}">
                    <a16:creationId xmlns:a16="http://schemas.microsoft.com/office/drawing/2014/main" id="{8ACF1619-8764-4938-8C23-116F95C2D0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9" name="Graphic 38" descr="Document">
                <a:extLst>
                  <a:ext uri="{FF2B5EF4-FFF2-40B4-BE49-F238E27FC236}">
                    <a16:creationId xmlns:a16="http://schemas.microsoft.com/office/drawing/2014/main" id="{40429895-B3E0-45D5-A6F7-860EB32435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0" name="Graphic 39" descr="Document">
                <a:extLst>
                  <a:ext uri="{FF2B5EF4-FFF2-40B4-BE49-F238E27FC236}">
                    <a16:creationId xmlns:a16="http://schemas.microsoft.com/office/drawing/2014/main" id="{919ADDF4-68F2-42D0-A3BF-0BAA0517D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grpSp>
      <p:grpSp>
        <p:nvGrpSpPr>
          <p:cNvPr id="42" name="Group 41">
            <a:extLst>
              <a:ext uri="{FF2B5EF4-FFF2-40B4-BE49-F238E27FC236}">
                <a16:creationId xmlns:a16="http://schemas.microsoft.com/office/drawing/2014/main" id="{1C393E5A-A1E0-48D9-8293-D0B49FDAB509}"/>
              </a:ext>
            </a:extLst>
          </p:cNvPr>
          <p:cNvGrpSpPr/>
          <p:nvPr/>
        </p:nvGrpSpPr>
        <p:grpSpPr>
          <a:xfrm>
            <a:off x="5138264" y="4590570"/>
            <a:ext cx="1437619" cy="1428058"/>
            <a:chOff x="8045746" y="4565427"/>
            <a:chExt cx="1437619" cy="1428058"/>
          </a:xfrm>
        </p:grpSpPr>
        <p:sp>
          <p:nvSpPr>
            <p:cNvPr id="43" name="Speech Bubble: Rectangle with Corners Rounded 42">
              <a:extLst>
                <a:ext uri="{FF2B5EF4-FFF2-40B4-BE49-F238E27FC236}">
                  <a16:creationId xmlns:a16="http://schemas.microsoft.com/office/drawing/2014/main" id="{779E0143-3A05-4A4A-98EC-8C41AE0550CC}"/>
                </a:ext>
              </a:extLst>
            </p:cNvPr>
            <p:cNvSpPr/>
            <p:nvPr/>
          </p:nvSpPr>
          <p:spPr>
            <a:xfrm>
              <a:off x="8045746" y="4565427"/>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Graphic 43" descr="Open folder">
              <a:extLst>
                <a:ext uri="{FF2B5EF4-FFF2-40B4-BE49-F238E27FC236}">
                  <a16:creationId xmlns:a16="http://schemas.microsoft.com/office/drawing/2014/main" id="{307A7720-641A-4786-88F9-B67EE77819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1595" y="5047476"/>
              <a:ext cx="608729" cy="816949"/>
            </a:xfrm>
            <a:prstGeom prst="rect">
              <a:avLst/>
            </a:prstGeom>
          </p:spPr>
        </p:pic>
        <p:sp>
          <p:nvSpPr>
            <p:cNvPr id="45" name="TextBox 44">
              <a:extLst>
                <a:ext uri="{FF2B5EF4-FFF2-40B4-BE49-F238E27FC236}">
                  <a16:creationId xmlns:a16="http://schemas.microsoft.com/office/drawing/2014/main" id="{FCAB401C-E455-406B-954E-8570D9420B67}"/>
                </a:ext>
              </a:extLst>
            </p:cNvPr>
            <p:cNvSpPr txBox="1"/>
            <p:nvPr/>
          </p:nvSpPr>
          <p:spPr>
            <a:xfrm>
              <a:off x="8159398" y="5741314"/>
              <a:ext cx="1071127" cy="246221"/>
            </a:xfrm>
            <a:prstGeom prst="rect">
              <a:avLst/>
            </a:prstGeom>
            <a:noFill/>
          </p:spPr>
          <p:txBody>
            <a:bodyPr wrap="none" rtlCol="0">
              <a:spAutoFit/>
            </a:bodyPr>
            <a:lstStyle/>
            <a:p>
              <a:r>
                <a:rPr lang="en-US" sz="1000" dirty="0"/>
                <a:t>Local Repository</a:t>
              </a:r>
              <a:endParaRPr lang="en-CA" sz="1000" dirty="0"/>
            </a:p>
          </p:txBody>
        </p:sp>
        <p:grpSp>
          <p:nvGrpSpPr>
            <p:cNvPr id="46" name="Group 45">
              <a:extLst>
                <a:ext uri="{FF2B5EF4-FFF2-40B4-BE49-F238E27FC236}">
                  <a16:creationId xmlns:a16="http://schemas.microsoft.com/office/drawing/2014/main" id="{358F1B66-B382-4D12-9445-1CE98B66EF75}"/>
                </a:ext>
              </a:extLst>
            </p:cNvPr>
            <p:cNvGrpSpPr/>
            <p:nvPr/>
          </p:nvGrpSpPr>
          <p:grpSpPr>
            <a:xfrm>
              <a:off x="8159398" y="4780962"/>
              <a:ext cx="1007128" cy="405798"/>
              <a:chOff x="7588546" y="977439"/>
              <a:chExt cx="2352019" cy="929315"/>
            </a:xfrm>
          </p:grpSpPr>
          <p:pic>
            <p:nvPicPr>
              <p:cNvPr id="47" name="Graphic 46" descr="Document">
                <a:extLst>
                  <a:ext uri="{FF2B5EF4-FFF2-40B4-BE49-F238E27FC236}">
                    <a16:creationId xmlns:a16="http://schemas.microsoft.com/office/drawing/2014/main" id="{E965DD15-88C9-45CF-9C30-74C82943B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48" name="Graphic 47" descr="Document">
                <a:extLst>
                  <a:ext uri="{FF2B5EF4-FFF2-40B4-BE49-F238E27FC236}">
                    <a16:creationId xmlns:a16="http://schemas.microsoft.com/office/drawing/2014/main" id="{9ECCAA11-2FA6-436D-9354-0CE185B3A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9" name="Graphic 48" descr="Document">
                <a:extLst>
                  <a:ext uri="{FF2B5EF4-FFF2-40B4-BE49-F238E27FC236}">
                    <a16:creationId xmlns:a16="http://schemas.microsoft.com/office/drawing/2014/main" id="{077E1F65-6415-4BE0-94BC-982F84481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grpSp>
      <p:sp>
        <p:nvSpPr>
          <p:cNvPr id="51" name="Speech Bubble: Rectangle with Corners Rounded 50">
            <a:extLst>
              <a:ext uri="{FF2B5EF4-FFF2-40B4-BE49-F238E27FC236}">
                <a16:creationId xmlns:a16="http://schemas.microsoft.com/office/drawing/2014/main" id="{69168DCB-2E90-4166-B246-E85521C58531}"/>
              </a:ext>
            </a:extLst>
          </p:cNvPr>
          <p:cNvSpPr/>
          <p:nvPr/>
        </p:nvSpPr>
        <p:spPr>
          <a:xfrm>
            <a:off x="2549619" y="3240288"/>
            <a:ext cx="1437619" cy="1428058"/>
          </a:xfrm>
          <a:prstGeom prst="wedgeRoundRectCallout">
            <a:avLst>
              <a:gd name="adj1" fmla="val -52612"/>
              <a:gd name="adj2" fmla="val -645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2" name="Graphic 51" descr="Open folder">
            <a:extLst>
              <a:ext uri="{FF2B5EF4-FFF2-40B4-BE49-F238E27FC236}">
                <a16:creationId xmlns:a16="http://schemas.microsoft.com/office/drawing/2014/main" id="{48383502-A4D4-42BB-9FC6-E2B7D71A5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468" y="3722337"/>
            <a:ext cx="608729" cy="816949"/>
          </a:xfrm>
          <a:prstGeom prst="rect">
            <a:avLst/>
          </a:prstGeom>
        </p:spPr>
      </p:pic>
      <p:sp>
        <p:nvSpPr>
          <p:cNvPr id="53" name="TextBox 52">
            <a:extLst>
              <a:ext uri="{FF2B5EF4-FFF2-40B4-BE49-F238E27FC236}">
                <a16:creationId xmlns:a16="http://schemas.microsoft.com/office/drawing/2014/main" id="{17660CE8-FD3A-4AA2-BB58-3DDEE22D0CE0}"/>
              </a:ext>
            </a:extLst>
          </p:cNvPr>
          <p:cNvSpPr txBox="1"/>
          <p:nvPr/>
        </p:nvSpPr>
        <p:spPr>
          <a:xfrm>
            <a:off x="2663271" y="4416175"/>
            <a:ext cx="1071127" cy="246221"/>
          </a:xfrm>
          <a:prstGeom prst="rect">
            <a:avLst/>
          </a:prstGeom>
          <a:noFill/>
        </p:spPr>
        <p:txBody>
          <a:bodyPr wrap="none" rtlCol="0">
            <a:spAutoFit/>
          </a:bodyPr>
          <a:lstStyle/>
          <a:p>
            <a:r>
              <a:rPr lang="en-US" sz="1000" dirty="0"/>
              <a:t>Local Repository</a:t>
            </a:r>
            <a:endParaRPr lang="en-CA" sz="1000" dirty="0"/>
          </a:p>
        </p:txBody>
      </p:sp>
      <p:grpSp>
        <p:nvGrpSpPr>
          <p:cNvPr id="54" name="Group 53">
            <a:extLst>
              <a:ext uri="{FF2B5EF4-FFF2-40B4-BE49-F238E27FC236}">
                <a16:creationId xmlns:a16="http://schemas.microsoft.com/office/drawing/2014/main" id="{16FCFCC9-867E-4A6C-A690-AA7B493CDE64}"/>
              </a:ext>
            </a:extLst>
          </p:cNvPr>
          <p:cNvGrpSpPr/>
          <p:nvPr/>
        </p:nvGrpSpPr>
        <p:grpSpPr>
          <a:xfrm>
            <a:off x="2663271" y="3455823"/>
            <a:ext cx="1007128" cy="405798"/>
            <a:chOff x="7588546" y="977439"/>
            <a:chExt cx="2352019" cy="929315"/>
          </a:xfrm>
        </p:grpSpPr>
        <p:pic>
          <p:nvPicPr>
            <p:cNvPr id="55" name="Graphic 54" descr="Document">
              <a:extLst>
                <a:ext uri="{FF2B5EF4-FFF2-40B4-BE49-F238E27FC236}">
                  <a16:creationId xmlns:a16="http://schemas.microsoft.com/office/drawing/2014/main" id="{B0748FD6-A2B8-42DA-9AE9-80FBC0A429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56" name="Graphic 55" descr="Document">
              <a:extLst>
                <a:ext uri="{FF2B5EF4-FFF2-40B4-BE49-F238E27FC236}">
                  <a16:creationId xmlns:a16="http://schemas.microsoft.com/office/drawing/2014/main" id="{B7C43903-1D80-415B-8156-23242A4308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57" name="Graphic 56" descr="Document">
              <a:extLst>
                <a:ext uri="{FF2B5EF4-FFF2-40B4-BE49-F238E27FC236}">
                  <a16:creationId xmlns:a16="http://schemas.microsoft.com/office/drawing/2014/main" id="{61C5D5CD-A724-484E-9427-5384FB83DB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65" name="Speech Bubble: Rectangle with Corners Rounded 64">
            <a:extLst>
              <a:ext uri="{FF2B5EF4-FFF2-40B4-BE49-F238E27FC236}">
                <a16:creationId xmlns:a16="http://schemas.microsoft.com/office/drawing/2014/main" id="{79E46054-E3BD-47EE-A10A-876F4E0E12DA}"/>
              </a:ext>
            </a:extLst>
          </p:cNvPr>
          <p:cNvSpPr/>
          <p:nvPr/>
        </p:nvSpPr>
        <p:spPr>
          <a:xfrm>
            <a:off x="6820292" y="1343518"/>
            <a:ext cx="5297496" cy="2489893"/>
          </a:xfrm>
          <a:prstGeom prst="wedgeRoundRectCallout">
            <a:avLst>
              <a:gd name="adj1" fmla="val -64214"/>
              <a:gd name="adj2" fmla="val -244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6" name="TextBox 65">
            <a:extLst>
              <a:ext uri="{FF2B5EF4-FFF2-40B4-BE49-F238E27FC236}">
                <a16:creationId xmlns:a16="http://schemas.microsoft.com/office/drawing/2014/main" id="{BE27D32C-3E20-4330-A43C-6C0EA14205CD}"/>
              </a:ext>
            </a:extLst>
          </p:cNvPr>
          <p:cNvSpPr txBox="1"/>
          <p:nvPr/>
        </p:nvSpPr>
        <p:spPr>
          <a:xfrm>
            <a:off x="7065190" y="3480917"/>
            <a:ext cx="1877983" cy="403100"/>
          </a:xfrm>
          <a:prstGeom prst="rect">
            <a:avLst/>
          </a:prstGeom>
          <a:noFill/>
        </p:spPr>
        <p:txBody>
          <a:bodyPr wrap="none" rtlCol="0">
            <a:spAutoFit/>
          </a:bodyPr>
          <a:lstStyle/>
          <a:p>
            <a:r>
              <a:rPr lang="en-US" dirty="0"/>
              <a:t>Hello Repository</a:t>
            </a:r>
            <a:endParaRPr lang="en-CA" dirty="0"/>
          </a:p>
        </p:txBody>
      </p:sp>
      <p:pic>
        <p:nvPicPr>
          <p:cNvPr id="69" name="Graphic 68" descr="Open folder">
            <a:extLst>
              <a:ext uri="{FF2B5EF4-FFF2-40B4-BE49-F238E27FC236}">
                <a16:creationId xmlns:a16="http://schemas.microsoft.com/office/drawing/2014/main" id="{6F82313A-E775-4E02-9F57-B9C0260644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4049" y="1752452"/>
            <a:ext cx="1002835" cy="832314"/>
          </a:xfrm>
          <a:prstGeom prst="rect">
            <a:avLst/>
          </a:prstGeom>
        </p:spPr>
      </p:pic>
      <p:pic>
        <p:nvPicPr>
          <p:cNvPr id="70" name="Graphic 69" descr="Open folder">
            <a:extLst>
              <a:ext uri="{FF2B5EF4-FFF2-40B4-BE49-F238E27FC236}">
                <a16:creationId xmlns:a16="http://schemas.microsoft.com/office/drawing/2014/main" id="{1F7FA7D1-9AF2-4E65-B2AF-A541CB5C1C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8289" y="2399794"/>
            <a:ext cx="1002835" cy="832314"/>
          </a:xfrm>
          <a:prstGeom prst="rect">
            <a:avLst/>
          </a:prstGeom>
        </p:spPr>
      </p:pic>
      <p:pic>
        <p:nvPicPr>
          <p:cNvPr id="71" name="Graphic 70" descr="Open folder">
            <a:extLst>
              <a:ext uri="{FF2B5EF4-FFF2-40B4-BE49-F238E27FC236}">
                <a16:creationId xmlns:a16="http://schemas.microsoft.com/office/drawing/2014/main" id="{9FD2B172-16E4-4AFE-92D8-50E6B78E04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9240" y="2968059"/>
            <a:ext cx="1002835" cy="832314"/>
          </a:xfrm>
          <a:prstGeom prst="rect">
            <a:avLst/>
          </a:prstGeom>
        </p:spPr>
      </p:pic>
      <p:sp>
        <p:nvSpPr>
          <p:cNvPr id="73" name="TextBox 72">
            <a:extLst>
              <a:ext uri="{FF2B5EF4-FFF2-40B4-BE49-F238E27FC236}">
                <a16:creationId xmlns:a16="http://schemas.microsoft.com/office/drawing/2014/main" id="{F7933526-D4BE-4141-B44B-DAE9B00C0C48}"/>
              </a:ext>
            </a:extLst>
          </p:cNvPr>
          <p:cNvSpPr txBox="1"/>
          <p:nvPr/>
        </p:nvSpPr>
        <p:spPr>
          <a:xfrm>
            <a:off x="9003471" y="2093958"/>
            <a:ext cx="569572" cy="302325"/>
          </a:xfrm>
          <a:prstGeom prst="rect">
            <a:avLst/>
          </a:prstGeom>
          <a:noFill/>
        </p:spPr>
        <p:txBody>
          <a:bodyPr wrap="square" rtlCol="0">
            <a:spAutoFit/>
          </a:bodyPr>
          <a:lstStyle/>
          <a:p>
            <a:r>
              <a:rPr lang="en-US" sz="1200" dirty="0">
                <a:solidFill>
                  <a:schemeClr val="bg1"/>
                </a:solidFill>
              </a:rPr>
              <a:t>dev3</a:t>
            </a:r>
            <a:endParaRPr lang="en-CA" sz="1200" dirty="0">
              <a:solidFill>
                <a:schemeClr val="bg1"/>
              </a:solidFill>
            </a:endParaRPr>
          </a:p>
        </p:txBody>
      </p:sp>
      <p:sp>
        <p:nvSpPr>
          <p:cNvPr id="74" name="TextBox 73">
            <a:extLst>
              <a:ext uri="{FF2B5EF4-FFF2-40B4-BE49-F238E27FC236}">
                <a16:creationId xmlns:a16="http://schemas.microsoft.com/office/drawing/2014/main" id="{01EDC2E2-137E-4551-968D-56C5CFC6E579}"/>
              </a:ext>
            </a:extLst>
          </p:cNvPr>
          <p:cNvSpPr txBox="1"/>
          <p:nvPr/>
        </p:nvSpPr>
        <p:spPr>
          <a:xfrm>
            <a:off x="9472408" y="2718138"/>
            <a:ext cx="674589" cy="302325"/>
          </a:xfrm>
          <a:prstGeom prst="rect">
            <a:avLst/>
          </a:prstGeom>
          <a:noFill/>
        </p:spPr>
        <p:txBody>
          <a:bodyPr wrap="square" rtlCol="0">
            <a:spAutoFit/>
          </a:bodyPr>
          <a:lstStyle/>
          <a:p>
            <a:r>
              <a:rPr lang="en-US" sz="1200" dirty="0">
                <a:solidFill>
                  <a:schemeClr val="bg1"/>
                </a:solidFill>
              </a:rPr>
              <a:t>dev2</a:t>
            </a:r>
            <a:endParaRPr lang="en-CA" sz="1200" dirty="0">
              <a:solidFill>
                <a:schemeClr val="bg1"/>
              </a:solidFill>
            </a:endParaRPr>
          </a:p>
        </p:txBody>
      </p:sp>
      <p:sp>
        <p:nvSpPr>
          <p:cNvPr id="75" name="TextBox 74">
            <a:extLst>
              <a:ext uri="{FF2B5EF4-FFF2-40B4-BE49-F238E27FC236}">
                <a16:creationId xmlns:a16="http://schemas.microsoft.com/office/drawing/2014/main" id="{9F1F506C-063A-4C0B-AF4C-297E2C958E31}"/>
              </a:ext>
            </a:extLst>
          </p:cNvPr>
          <p:cNvSpPr txBox="1"/>
          <p:nvPr/>
        </p:nvSpPr>
        <p:spPr>
          <a:xfrm>
            <a:off x="9056446" y="3321742"/>
            <a:ext cx="674589" cy="302325"/>
          </a:xfrm>
          <a:prstGeom prst="rect">
            <a:avLst/>
          </a:prstGeom>
          <a:noFill/>
        </p:spPr>
        <p:txBody>
          <a:bodyPr wrap="square" rtlCol="0">
            <a:spAutoFit/>
          </a:bodyPr>
          <a:lstStyle/>
          <a:p>
            <a:r>
              <a:rPr lang="en-US" sz="1200" dirty="0">
                <a:solidFill>
                  <a:schemeClr val="bg1"/>
                </a:solidFill>
              </a:rPr>
              <a:t>dev1</a:t>
            </a:r>
            <a:endParaRPr lang="en-CA" sz="1200" dirty="0">
              <a:solidFill>
                <a:schemeClr val="bg1"/>
              </a:solidFill>
            </a:endParaRPr>
          </a:p>
        </p:txBody>
      </p:sp>
      <p:grpSp>
        <p:nvGrpSpPr>
          <p:cNvPr id="77" name="Group 76">
            <a:extLst>
              <a:ext uri="{FF2B5EF4-FFF2-40B4-BE49-F238E27FC236}">
                <a16:creationId xmlns:a16="http://schemas.microsoft.com/office/drawing/2014/main" id="{0DEFFD0A-53C3-4C96-8F94-CFF58BF1AE69}"/>
              </a:ext>
            </a:extLst>
          </p:cNvPr>
          <p:cNvGrpSpPr/>
          <p:nvPr/>
        </p:nvGrpSpPr>
        <p:grpSpPr>
          <a:xfrm>
            <a:off x="9713377" y="1831529"/>
            <a:ext cx="1709541" cy="430878"/>
            <a:chOff x="7243631" y="2886077"/>
            <a:chExt cx="1601354" cy="394783"/>
          </a:xfrm>
        </p:grpSpPr>
        <p:pic>
          <p:nvPicPr>
            <p:cNvPr id="83" name="Picture 82">
              <a:extLst>
                <a:ext uri="{FF2B5EF4-FFF2-40B4-BE49-F238E27FC236}">
                  <a16:creationId xmlns:a16="http://schemas.microsoft.com/office/drawing/2014/main" id="{72892283-0E2B-4D2B-AFC6-EEAA299FCEE0}"/>
                </a:ext>
              </a:extLst>
            </p:cNvPr>
            <p:cNvPicPr>
              <a:picLocks noChangeAspect="1"/>
            </p:cNvPicPr>
            <p:nvPr/>
          </p:nvPicPr>
          <p:blipFill>
            <a:blip r:embed="rId9"/>
            <a:stretch>
              <a:fillRect/>
            </a:stretch>
          </p:blipFill>
          <p:spPr>
            <a:xfrm>
              <a:off x="8033499" y="2900715"/>
              <a:ext cx="374347" cy="374347"/>
            </a:xfrm>
            <a:prstGeom prst="rect">
              <a:avLst/>
            </a:prstGeom>
          </p:spPr>
        </p:pic>
        <p:pic>
          <p:nvPicPr>
            <p:cNvPr id="84" name="Picture 83">
              <a:extLst>
                <a:ext uri="{FF2B5EF4-FFF2-40B4-BE49-F238E27FC236}">
                  <a16:creationId xmlns:a16="http://schemas.microsoft.com/office/drawing/2014/main" id="{8B6AB502-F6B5-4BCB-8886-F00F5F9E1EDF}"/>
                </a:ext>
              </a:extLst>
            </p:cNvPr>
            <p:cNvPicPr>
              <a:picLocks noChangeAspect="1"/>
            </p:cNvPicPr>
            <p:nvPr/>
          </p:nvPicPr>
          <p:blipFill>
            <a:blip r:embed="rId10"/>
            <a:stretch>
              <a:fillRect/>
            </a:stretch>
          </p:blipFill>
          <p:spPr>
            <a:xfrm>
              <a:off x="7243631" y="2899403"/>
              <a:ext cx="381457" cy="381457"/>
            </a:xfrm>
            <a:prstGeom prst="rect">
              <a:avLst/>
            </a:prstGeom>
          </p:spPr>
        </p:pic>
        <p:pic>
          <p:nvPicPr>
            <p:cNvPr id="85" name="Picture 84">
              <a:extLst>
                <a:ext uri="{FF2B5EF4-FFF2-40B4-BE49-F238E27FC236}">
                  <a16:creationId xmlns:a16="http://schemas.microsoft.com/office/drawing/2014/main" id="{0668A2ED-8ED5-46C3-B958-031ED03C3950}"/>
                </a:ext>
              </a:extLst>
            </p:cNvPr>
            <p:cNvPicPr>
              <a:picLocks noChangeAspect="1"/>
            </p:cNvPicPr>
            <p:nvPr/>
          </p:nvPicPr>
          <p:blipFill>
            <a:blip r:embed="rId11"/>
            <a:stretch>
              <a:fillRect/>
            </a:stretch>
          </p:blipFill>
          <p:spPr>
            <a:xfrm>
              <a:off x="7640808" y="2899403"/>
              <a:ext cx="376971" cy="376971"/>
            </a:xfrm>
            <a:prstGeom prst="rect">
              <a:avLst/>
            </a:prstGeom>
          </p:spPr>
        </p:pic>
        <p:pic>
          <p:nvPicPr>
            <p:cNvPr id="86" name="Picture 85">
              <a:extLst>
                <a:ext uri="{FF2B5EF4-FFF2-40B4-BE49-F238E27FC236}">
                  <a16:creationId xmlns:a16="http://schemas.microsoft.com/office/drawing/2014/main" id="{E244ED3E-756F-4F28-AFB9-6BBF82C208A6}"/>
                </a:ext>
              </a:extLst>
            </p:cNvPr>
            <p:cNvPicPr>
              <a:picLocks noChangeAspect="1"/>
            </p:cNvPicPr>
            <p:nvPr/>
          </p:nvPicPr>
          <p:blipFill>
            <a:blip r:embed="rId12"/>
            <a:stretch>
              <a:fillRect/>
            </a:stretch>
          </p:blipFill>
          <p:spPr>
            <a:xfrm>
              <a:off x="8455154" y="2886077"/>
              <a:ext cx="389831" cy="389831"/>
            </a:xfrm>
            <a:prstGeom prst="rect">
              <a:avLst/>
            </a:prstGeom>
          </p:spPr>
        </p:pic>
      </p:grpSp>
      <p:pic>
        <p:nvPicPr>
          <p:cNvPr id="78" name="Picture 77">
            <a:extLst>
              <a:ext uri="{FF2B5EF4-FFF2-40B4-BE49-F238E27FC236}">
                <a16:creationId xmlns:a16="http://schemas.microsoft.com/office/drawing/2014/main" id="{B7B400EA-AE1B-4879-839E-3667D9E04E12}"/>
              </a:ext>
            </a:extLst>
          </p:cNvPr>
          <p:cNvPicPr>
            <a:picLocks noChangeAspect="1"/>
          </p:cNvPicPr>
          <p:nvPr/>
        </p:nvPicPr>
        <p:blipFill>
          <a:blip r:embed="rId9"/>
          <a:stretch>
            <a:fillRect/>
          </a:stretch>
        </p:blipFill>
        <p:spPr>
          <a:xfrm>
            <a:off x="10539950" y="2624773"/>
            <a:ext cx="399637" cy="408573"/>
          </a:xfrm>
          <a:prstGeom prst="rect">
            <a:avLst/>
          </a:prstGeom>
        </p:spPr>
      </p:pic>
      <p:pic>
        <p:nvPicPr>
          <p:cNvPr id="79" name="Picture 78">
            <a:extLst>
              <a:ext uri="{FF2B5EF4-FFF2-40B4-BE49-F238E27FC236}">
                <a16:creationId xmlns:a16="http://schemas.microsoft.com/office/drawing/2014/main" id="{2038B35E-5771-4BCF-AEB5-80AD1A502419}"/>
              </a:ext>
            </a:extLst>
          </p:cNvPr>
          <p:cNvPicPr>
            <a:picLocks noChangeAspect="1"/>
          </p:cNvPicPr>
          <p:nvPr/>
        </p:nvPicPr>
        <p:blipFill>
          <a:blip r:embed="rId10"/>
          <a:stretch>
            <a:fillRect/>
          </a:stretch>
        </p:blipFill>
        <p:spPr>
          <a:xfrm>
            <a:off x="10109324" y="2623341"/>
            <a:ext cx="407229" cy="416333"/>
          </a:xfrm>
          <a:prstGeom prst="rect">
            <a:avLst/>
          </a:prstGeom>
        </p:spPr>
      </p:pic>
      <p:pic>
        <p:nvPicPr>
          <p:cNvPr id="80" name="Picture 79">
            <a:extLst>
              <a:ext uri="{FF2B5EF4-FFF2-40B4-BE49-F238E27FC236}">
                <a16:creationId xmlns:a16="http://schemas.microsoft.com/office/drawing/2014/main" id="{42F8F15E-DD1F-4932-B674-EE1C9EAEFB7D}"/>
              </a:ext>
            </a:extLst>
          </p:cNvPr>
          <p:cNvPicPr>
            <a:picLocks noChangeAspect="1"/>
          </p:cNvPicPr>
          <p:nvPr/>
        </p:nvPicPr>
        <p:blipFill>
          <a:blip r:embed="rId12"/>
          <a:stretch>
            <a:fillRect/>
          </a:stretch>
        </p:blipFill>
        <p:spPr>
          <a:xfrm>
            <a:off x="10990092" y="2608798"/>
            <a:ext cx="416168" cy="425473"/>
          </a:xfrm>
          <a:prstGeom prst="rect">
            <a:avLst/>
          </a:prstGeom>
        </p:spPr>
      </p:pic>
      <p:pic>
        <p:nvPicPr>
          <p:cNvPr id="81" name="Picture 80">
            <a:extLst>
              <a:ext uri="{FF2B5EF4-FFF2-40B4-BE49-F238E27FC236}">
                <a16:creationId xmlns:a16="http://schemas.microsoft.com/office/drawing/2014/main" id="{0011BA7B-0A71-4E14-8724-95164C7306CE}"/>
              </a:ext>
            </a:extLst>
          </p:cNvPr>
          <p:cNvPicPr>
            <a:picLocks noChangeAspect="1"/>
          </p:cNvPicPr>
          <p:nvPr/>
        </p:nvPicPr>
        <p:blipFill>
          <a:blip r:embed="rId10"/>
          <a:stretch>
            <a:fillRect/>
          </a:stretch>
        </p:blipFill>
        <p:spPr>
          <a:xfrm>
            <a:off x="9733161" y="3297856"/>
            <a:ext cx="407229" cy="416333"/>
          </a:xfrm>
          <a:prstGeom prst="rect">
            <a:avLst/>
          </a:prstGeom>
        </p:spPr>
      </p:pic>
      <p:pic>
        <p:nvPicPr>
          <p:cNvPr id="82" name="Picture 81">
            <a:extLst>
              <a:ext uri="{FF2B5EF4-FFF2-40B4-BE49-F238E27FC236}">
                <a16:creationId xmlns:a16="http://schemas.microsoft.com/office/drawing/2014/main" id="{7B34D935-EFA3-477E-A3F8-7D566EC1B813}"/>
              </a:ext>
            </a:extLst>
          </p:cNvPr>
          <p:cNvPicPr>
            <a:picLocks noChangeAspect="1"/>
          </p:cNvPicPr>
          <p:nvPr/>
        </p:nvPicPr>
        <p:blipFill>
          <a:blip r:embed="rId11"/>
          <a:stretch>
            <a:fillRect/>
          </a:stretch>
        </p:blipFill>
        <p:spPr>
          <a:xfrm>
            <a:off x="10157171" y="3297856"/>
            <a:ext cx="402439" cy="411438"/>
          </a:xfrm>
          <a:prstGeom prst="rect">
            <a:avLst/>
          </a:prstGeom>
        </p:spPr>
      </p:pic>
      <p:sp>
        <p:nvSpPr>
          <p:cNvPr id="63" name="Rectangle 62">
            <a:extLst>
              <a:ext uri="{FF2B5EF4-FFF2-40B4-BE49-F238E27FC236}">
                <a16:creationId xmlns:a16="http://schemas.microsoft.com/office/drawing/2014/main" id="{2A2C228E-026A-4392-828B-4D80073A3493}"/>
              </a:ext>
            </a:extLst>
          </p:cNvPr>
          <p:cNvSpPr/>
          <p:nvPr/>
        </p:nvSpPr>
        <p:spPr>
          <a:xfrm>
            <a:off x="1864936" y="248554"/>
            <a:ext cx="10252852" cy="646331"/>
          </a:xfrm>
          <a:prstGeom prst="rect">
            <a:avLst/>
          </a:prstGeom>
        </p:spPr>
        <p:txBody>
          <a:bodyPr wrap="square">
            <a:spAutoFit/>
          </a:bodyPr>
          <a:lstStyle/>
          <a:p>
            <a:r>
              <a:rPr lang="en-US" b="1" dirty="0">
                <a:latin typeface="medium-content-serif-font"/>
              </a:rPr>
              <a:t>Master:</a:t>
            </a:r>
            <a:r>
              <a:rPr lang="en-US" dirty="0">
                <a:latin typeface="medium-content-serif-font"/>
              </a:rPr>
              <a:t> The default development branch. Whenever you create a git repo, a branch named “master” is created which becomes the default active branch.</a:t>
            </a:r>
          </a:p>
        </p:txBody>
      </p:sp>
      <p:pic>
        <p:nvPicPr>
          <p:cNvPr id="68" name="Picture 67" descr="A picture containing vector graphics&#10;&#10;Description automatically generated">
            <a:extLst>
              <a:ext uri="{FF2B5EF4-FFF2-40B4-BE49-F238E27FC236}">
                <a16:creationId xmlns:a16="http://schemas.microsoft.com/office/drawing/2014/main" id="{EA4E7294-1C90-4F0B-A9AF-157B8686EEEA}"/>
              </a:ext>
            </a:extLst>
          </p:cNvPr>
          <p:cNvPicPr>
            <a:picLocks noChangeAspect="1"/>
          </p:cNvPicPr>
          <p:nvPr/>
        </p:nvPicPr>
        <p:blipFill>
          <a:blip r:embed="rId13"/>
          <a:stretch>
            <a:fillRect/>
          </a:stretch>
        </p:blipFill>
        <p:spPr>
          <a:xfrm rot="5400000">
            <a:off x="7498852" y="1679799"/>
            <a:ext cx="1305646" cy="2146545"/>
          </a:xfrm>
          <a:prstGeom prst="rect">
            <a:avLst/>
          </a:prstGeom>
        </p:spPr>
      </p:pic>
      <p:grpSp>
        <p:nvGrpSpPr>
          <p:cNvPr id="2" name="Group 1">
            <a:extLst>
              <a:ext uri="{FF2B5EF4-FFF2-40B4-BE49-F238E27FC236}">
                <a16:creationId xmlns:a16="http://schemas.microsoft.com/office/drawing/2014/main" id="{D9C1BF89-23B9-4532-913F-6ADD291B7C0B}"/>
              </a:ext>
            </a:extLst>
          </p:cNvPr>
          <p:cNvGrpSpPr/>
          <p:nvPr/>
        </p:nvGrpSpPr>
        <p:grpSpPr>
          <a:xfrm>
            <a:off x="6885069" y="1566333"/>
            <a:ext cx="1738804" cy="1146697"/>
            <a:chOff x="6885069" y="1566333"/>
            <a:chExt cx="1738804" cy="1146697"/>
          </a:xfrm>
        </p:grpSpPr>
        <p:pic>
          <p:nvPicPr>
            <p:cNvPr id="67" name="Graphic 66" descr="Open folder">
              <a:extLst>
                <a:ext uri="{FF2B5EF4-FFF2-40B4-BE49-F238E27FC236}">
                  <a16:creationId xmlns:a16="http://schemas.microsoft.com/office/drawing/2014/main" id="{3AA8B0F5-EFA1-4A4A-BB6C-CE62676A62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5069" y="1803115"/>
              <a:ext cx="1096335" cy="909915"/>
            </a:xfrm>
            <a:prstGeom prst="rect">
              <a:avLst/>
            </a:prstGeom>
          </p:spPr>
        </p:pic>
        <p:sp>
          <p:nvSpPr>
            <p:cNvPr id="72" name="TextBox 71">
              <a:extLst>
                <a:ext uri="{FF2B5EF4-FFF2-40B4-BE49-F238E27FC236}">
                  <a16:creationId xmlns:a16="http://schemas.microsoft.com/office/drawing/2014/main" id="{6597D269-EAB6-49EC-8E3D-72BD1A679CC1}"/>
                </a:ext>
              </a:extLst>
            </p:cNvPr>
            <p:cNvSpPr txBox="1"/>
            <p:nvPr/>
          </p:nvSpPr>
          <p:spPr>
            <a:xfrm>
              <a:off x="7104101" y="2211689"/>
              <a:ext cx="733770" cy="319545"/>
            </a:xfrm>
            <a:prstGeom prst="rect">
              <a:avLst/>
            </a:prstGeom>
            <a:noFill/>
          </p:spPr>
          <p:txBody>
            <a:bodyPr wrap="square" rtlCol="0">
              <a:spAutoFit/>
            </a:bodyPr>
            <a:lstStyle/>
            <a:p>
              <a:r>
                <a:rPr lang="en-US" sz="1200" dirty="0">
                  <a:solidFill>
                    <a:schemeClr val="bg1"/>
                  </a:solidFill>
                </a:rPr>
                <a:t>master</a:t>
              </a:r>
              <a:endParaRPr lang="en-CA" sz="1200" dirty="0">
                <a:solidFill>
                  <a:schemeClr val="bg1"/>
                </a:solidFill>
              </a:endParaRPr>
            </a:p>
          </p:txBody>
        </p:sp>
        <p:grpSp>
          <p:nvGrpSpPr>
            <p:cNvPr id="76" name="Group 75">
              <a:extLst>
                <a:ext uri="{FF2B5EF4-FFF2-40B4-BE49-F238E27FC236}">
                  <a16:creationId xmlns:a16="http://schemas.microsoft.com/office/drawing/2014/main" id="{949D70F9-CB20-477C-ABE0-446FCF0B6F72}"/>
                </a:ext>
              </a:extLst>
            </p:cNvPr>
            <p:cNvGrpSpPr/>
            <p:nvPr/>
          </p:nvGrpSpPr>
          <p:grpSpPr>
            <a:xfrm>
              <a:off x="6914332" y="1566333"/>
              <a:ext cx="1709541" cy="430878"/>
              <a:chOff x="7243631" y="2886077"/>
              <a:chExt cx="1601354" cy="394783"/>
            </a:xfrm>
          </p:grpSpPr>
          <p:pic>
            <p:nvPicPr>
              <p:cNvPr id="87" name="Picture 86">
                <a:extLst>
                  <a:ext uri="{FF2B5EF4-FFF2-40B4-BE49-F238E27FC236}">
                    <a16:creationId xmlns:a16="http://schemas.microsoft.com/office/drawing/2014/main" id="{A5205D43-3B88-4D1D-9615-49944381D2C7}"/>
                  </a:ext>
                </a:extLst>
              </p:cNvPr>
              <p:cNvPicPr>
                <a:picLocks noChangeAspect="1"/>
              </p:cNvPicPr>
              <p:nvPr/>
            </p:nvPicPr>
            <p:blipFill>
              <a:blip r:embed="rId9"/>
              <a:stretch>
                <a:fillRect/>
              </a:stretch>
            </p:blipFill>
            <p:spPr>
              <a:xfrm>
                <a:off x="8033499" y="2900714"/>
                <a:ext cx="374347" cy="374347"/>
              </a:xfrm>
              <a:prstGeom prst="rect">
                <a:avLst/>
              </a:prstGeom>
            </p:spPr>
          </p:pic>
          <p:pic>
            <p:nvPicPr>
              <p:cNvPr id="88" name="Picture 87">
                <a:extLst>
                  <a:ext uri="{FF2B5EF4-FFF2-40B4-BE49-F238E27FC236}">
                    <a16:creationId xmlns:a16="http://schemas.microsoft.com/office/drawing/2014/main" id="{840EF9ED-E04D-48FB-A4D8-BB94F572940D}"/>
                  </a:ext>
                </a:extLst>
              </p:cNvPr>
              <p:cNvPicPr>
                <a:picLocks noChangeAspect="1"/>
              </p:cNvPicPr>
              <p:nvPr/>
            </p:nvPicPr>
            <p:blipFill>
              <a:blip r:embed="rId10"/>
              <a:stretch>
                <a:fillRect/>
              </a:stretch>
            </p:blipFill>
            <p:spPr>
              <a:xfrm>
                <a:off x="7243631" y="2899403"/>
                <a:ext cx="381457" cy="381457"/>
              </a:xfrm>
              <a:prstGeom prst="rect">
                <a:avLst/>
              </a:prstGeom>
            </p:spPr>
          </p:pic>
          <p:pic>
            <p:nvPicPr>
              <p:cNvPr id="89" name="Picture 88">
                <a:extLst>
                  <a:ext uri="{FF2B5EF4-FFF2-40B4-BE49-F238E27FC236}">
                    <a16:creationId xmlns:a16="http://schemas.microsoft.com/office/drawing/2014/main" id="{31041D41-AF86-430B-96CF-62385D2369F7}"/>
                  </a:ext>
                </a:extLst>
              </p:cNvPr>
              <p:cNvPicPr>
                <a:picLocks noChangeAspect="1"/>
              </p:cNvPicPr>
              <p:nvPr/>
            </p:nvPicPr>
            <p:blipFill>
              <a:blip r:embed="rId11"/>
              <a:stretch>
                <a:fillRect/>
              </a:stretch>
            </p:blipFill>
            <p:spPr>
              <a:xfrm>
                <a:off x="7640808" y="2899403"/>
                <a:ext cx="376971" cy="376971"/>
              </a:xfrm>
              <a:prstGeom prst="rect">
                <a:avLst/>
              </a:prstGeom>
            </p:spPr>
          </p:pic>
          <p:pic>
            <p:nvPicPr>
              <p:cNvPr id="90" name="Picture 89">
                <a:extLst>
                  <a:ext uri="{FF2B5EF4-FFF2-40B4-BE49-F238E27FC236}">
                    <a16:creationId xmlns:a16="http://schemas.microsoft.com/office/drawing/2014/main" id="{5F1BFB5C-7A98-43F1-8BC8-B7F5ABA0EFFB}"/>
                  </a:ext>
                </a:extLst>
              </p:cNvPr>
              <p:cNvPicPr>
                <a:picLocks noChangeAspect="1"/>
              </p:cNvPicPr>
              <p:nvPr/>
            </p:nvPicPr>
            <p:blipFill>
              <a:blip r:embed="rId12"/>
              <a:stretch>
                <a:fillRect/>
              </a:stretch>
            </p:blipFill>
            <p:spPr>
              <a:xfrm>
                <a:off x="8455154" y="2886077"/>
                <a:ext cx="389831" cy="389831"/>
              </a:xfrm>
              <a:prstGeom prst="rect">
                <a:avLst/>
              </a:prstGeom>
            </p:spPr>
          </p:pic>
        </p:grpSp>
      </p:grpSp>
    </p:spTree>
    <p:extLst>
      <p:ext uri="{BB962C8B-B14F-4D97-AF65-F5344CB8AC3E}">
        <p14:creationId xmlns:p14="http://schemas.microsoft.com/office/powerpoint/2010/main" val="348380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0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0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20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20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20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20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2000"/>
                                        <p:tgtEl>
                                          <p:spTgt spid="53"/>
                                        </p:tgtEl>
                                      </p:cBhvr>
                                    </p:animEffect>
                                  </p:childTnLst>
                                </p:cTn>
                              </p:par>
                              <p:par>
                                <p:cTn id="54" presetID="10" presetClass="entr" presetSubtype="0"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20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20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20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2000"/>
                                        <p:tgtEl>
                                          <p:spTgt spid="70"/>
                                        </p:tgtEl>
                                      </p:cBhvr>
                                    </p:animEffect>
                                  </p:childTnLst>
                                </p:cTn>
                              </p:par>
                              <p:par>
                                <p:cTn id="66" presetID="10" presetClass="entr" presetSubtype="0" fill="hold"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20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20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2000"/>
                                        <p:tgtEl>
                                          <p:spTgt spid="7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2000"/>
                                        <p:tgtEl>
                                          <p:spTgt spid="75"/>
                                        </p:tgtEl>
                                      </p:cBhvr>
                                    </p:animEffect>
                                  </p:childTnLst>
                                </p:cTn>
                              </p:par>
                              <p:par>
                                <p:cTn id="78" presetID="10" presetClass="entr" presetSubtype="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2000"/>
                                        <p:tgtEl>
                                          <p:spTgt spid="77"/>
                                        </p:tgtEl>
                                      </p:cBhvr>
                                    </p:animEffect>
                                  </p:childTnLst>
                                </p:cTn>
                              </p:par>
                              <p:par>
                                <p:cTn id="81" presetID="10" presetClass="entr" presetSubtype="0" fill="hold"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2000"/>
                                        <p:tgtEl>
                                          <p:spTgt spid="78"/>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2000"/>
                                        <p:tgtEl>
                                          <p:spTgt spid="79"/>
                                        </p:tgtEl>
                                      </p:cBhvr>
                                    </p:animEffect>
                                  </p:childTnLst>
                                </p:cTn>
                              </p:par>
                              <p:par>
                                <p:cTn id="87" presetID="10"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2000"/>
                                        <p:tgtEl>
                                          <p:spTgt spid="80"/>
                                        </p:tgtEl>
                                      </p:cBhvr>
                                    </p:animEffect>
                                  </p:childTnLst>
                                </p:cTn>
                              </p:par>
                              <p:par>
                                <p:cTn id="90" presetID="10"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2000"/>
                                        <p:tgtEl>
                                          <p:spTgt spid="81"/>
                                        </p:tgtEl>
                                      </p:cBhvr>
                                    </p:animEffect>
                                  </p:childTnLst>
                                </p:cTn>
                              </p:par>
                              <p:par>
                                <p:cTn id="93" presetID="10" presetClass="entr" presetSubtype="0"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2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51" grpId="0" animBg="1"/>
      <p:bldP spid="53" grpId="0"/>
      <p:bldP spid="66" grpId="0"/>
      <p:bldP spid="73" grpId="0"/>
      <p:bldP spid="74" grpId="0"/>
      <p:bldP spid="75"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C68A077-A272-4EE4-B14C-4A5E4A810602}"/>
              </a:ext>
            </a:extLst>
          </p:cNvPr>
          <p:cNvSpPr txBox="1"/>
          <p:nvPr/>
        </p:nvSpPr>
        <p:spPr>
          <a:xfrm>
            <a:off x="4574461" y="1542270"/>
            <a:ext cx="1942840" cy="369332"/>
          </a:xfrm>
          <a:prstGeom prst="rect">
            <a:avLst/>
          </a:prstGeom>
          <a:noFill/>
        </p:spPr>
        <p:txBody>
          <a:bodyPr wrap="none" rtlCol="0">
            <a:spAutoFit/>
          </a:bodyPr>
          <a:lstStyle/>
          <a:p>
            <a:r>
              <a:rPr lang="en-US" b="1" dirty="0"/>
              <a:t>www.Github.com</a:t>
            </a:r>
            <a:endParaRPr lang="en-CA" b="1" dirty="0"/>
          </a:p>
        </p:txBody>
      </p:sp>
      <p:pic>
        <p:nvPicPr>
          <p:cNvPr id="6" name="Picture 5" descr="A close up of a logo&#10;&#10;Description automatically generated">
            <a:extLst>
              <a:ext uri="{FF2B5EF4-FFF2-40B4-BE49-F238E27FC236}">
                <a16:creationId xmlns:a16="http://schemas.microsoft.com/office/drawing/2014/main" id="{0468E308-00DC-4FA6-8E5A-BA89E1CB05F6}"/>
              </a:ext>
            </a:extLst>
          </p:cNvPr>
          <p:cNvPicPr>
            <a:picLocks noChangeAspect="1"/>
          </p:cNvPicPr>
          <p:nvPr/>
        </p:nvPicPr>
        <p:blipFill>
          <a:blip r:embed="rId2"/>
          <a:stretch>
            <a:fillRect/>
          </a:stretch>
        </p:blipFill>
        <p:spPr>
          <a:xfrm>
            <a:off x="2235835" y="2218445"/>
            <a:ext cx="790646" cy="790646"/>
          </a:xfrm>
          <a:prstGeom prst="rect">
            <a:avLst/>
          </a:prstGeom>
        </p:spPr>
      </p:pic>
      <p:pic>
        <p:nvPicPr>
          <p:cNvPr id="8" name="Picture 7" descr="A close up of a logo&#10;&#10;Description automatically generated">
            <a:extLst>
              <a:ext uri="{FF2B5EF4-FFF2-40B4-BE49-F238E27FC236}">
                <a16:creationId xmlns:a16="http://schemas.microsoft.com/office/drawing/2014/main" id="{AF5F9EB5-239E-412A-908C-053BA265E3E8}"/>
              </a:ext>
            </a:extLst>
          </p:cNvPr>
          <p:cNvPicPr>
            <a:picLocks noChangeAspect="1"/>
          </p:cNvPicPr>
          <p:nvPr/>
        </p:nvPicPr>
        <p:blipFill>
          <a:blip r:embed="rId3"/>
          <a:stretch>
            <a:fillRect/>
          </a:stretch>
        </p:blipFill>
        <p:spPr>
          <a:xfrm>
            <a:off x="3688622" y="4538883"/>
            <a:ext cx="975632" cy="975632"/>
          </a:xfrm>
          <a:prstGeom prst="rect">
            <a:avLst/>
          </a:prstGeom>
        </p:spPr>
      </p:pic>
      <p:pic>
        <p:nvPicPr>
          <p:cNvPr id="10" name="Picture 9" descr="A picture containing building, white&#10;&#10;Description automatically generated">
            <a:extLst>
              <a:ext uri="{FF2B5EF4-FFF2-40B4-BE49-F238E27FC236}">
                <a16:creationId xmlns:a16="http://schemas.microsoft.com/office/drawing/2014/main" id="{551CCD1E-BB4F-49DD-91D0-9CFC47C404B1}"/>
              </a:ext>
            </a:extLst>
          </p:cNvPr>
          <p:cNvPicPr>
            <a:picLocks noChangeAspect="1"/>
          </p:cNvPicPr>
          <p:nvPr/>
        </p:nvPicPr>
        <p:blipFill>
          <a:blip r:embed="rId4"/>
          <a:stretch>
            <a:fillRect/>
          </a:stretch>
        </p:blipFill>
        <p:spPr>
          <a:xfrm>
            <a:off x="5048783" y="1860193"/>
            <a:ext cx="1074289" cy="1074289"/>
          </a:xfrm>
          <a:prstGeom prst="rect">
            <a:avLst/>
          </a:prstGeom>
        </p:spPr>
      </p:pic>
      <p:pic>
        <p:nvPicPr>
          <p:cNvPr id="19" name="Picture 18" descr="A close up of a logo&#10;&#10;Description automatically generated">
            <a:extLst>
              <a:ext uri="{FF2B5EF4-FFF2-40B4-BE49-F238E27FC236}">
                <a16:creationId xmlns:a16="http://schemas.microsoft.com/office/drawing/2014/main" id="{09A11EF7-5235-4B92-9250-B81E3F735353}"/>
              </a:ext>
            </a:extLst>
          </p:cNvPr>
          <p:cNvPicPr>
            <a:picLocks noChangeAspect="1"/>
          </p:cNvPicPr>
          <p:nvPr/>
        </p:nvPicPr>
        <p:blipFill>
          <a:blip r:embed="rId2"/>
          <a:stretch>
            <a:fillRect/>
          </a:stretch>
        </p:blipFill>
        <p:spPr>
          <a:xfrm>
            <a:off x="7339367" y="5481691"/>
            <a:ext cx="790646" cy="790646"/>
          </a:xfrm>
          <a:prstGeom prst="rect">
            <a:avLst/>
          </a:prstGeom>
        </p:spPr>
      </p:pic>
      <p:sp>
        <p:nvSpPr>
          <p:cNvPr id="20" name="Arrow: Left-Right 19">
            <a:extLst>
              <a:ext uri="{FF2B5EF4-FFF2-40B4-BE49-F238E27FC236}">
                <a16:creationId xmlns:a16="http://schemas.microsoft.com/office/drawing/2014/main" id="{ADD13F53-3AE6-4228-A54D-CA391749E05A}"/>
              </a:ext>
            </a:extLst>
          </p:cNvPr>
          <p:cNvSpPr/>
          <p:nvPr/>
        </p:nvSpPr>
        <p:spPr>
          <a:xfrm>
            <a:off x="3326441" y="2537281"/>
            <a:ext cx="1399880" cy="1794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C5F7F80-EC44-42E6-BC92-3713714A1C26}"/>
              </a:ext>
            </a:extLst>
          </p:cNvPr>
          <p:cNvSpPr/>
          <p:nvPr/>
        </p:nvSpPr>
        <p:spPr>
          <a:xfrm rot="18080917">
            <a:off x="3808957" y="3803480"/>
            <a:ext cx="1820855" cy="1679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22144AA9-46D4-4D15-8F16-46DD98C4CB29}"/>
              </a:ext>
            </a:extLst>
          </p:cNvPr>
          <p:cNvSpPr/>
          <p:nvPr/>
        </p:nvSpPr>
        <p:spPr>
          <a:xfrm rot="14091905">
            <a:off x="5051703" y="4072699"/>
            <a:ext cx="2824944" cy="1523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peech Bubble: Rectangle with Corners Rounded 15">
            <a:extLst>
              <a:ext uri="{FF2B5EF4-FFF2-40B4-BE49-F238E27FC236}">
                <a16:creationId xmlns:a16="http://schemas.microsoft.com/office/drawing/2014/main" id="{DCFE4BEF-28E0-4AAD-8B23-89BDC5F263E2}"/>
              </a:ext>
            </a:extLst>
          </p:cNvPr>
          <p:cNvSpPr/>
          <p:nvPr/>
        </p:nvSpPr>
        <p:spPr>
          <a:xfrm>
            <a:off x="7734690" y="1359516"/>
            <a:ext cx="4383098" cy="3028666"/>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4" name="Graphic 23" descr="Open folder">
            <a:extLst>
              <a:ext uri="{FF2B5EF4-FFF2-40B4-BE49-F238E27FC236}">
                <a16:creationId xmlns:a16="http://schemas.microsoft.com/office/drawing/2014/main" id="{9D6B696E-24FC-4604-81D4-D7DFD8A44D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231" y="2397337"/>
            <a:ext cx="1719243" cy="1719243"/>
          </a:xfrm>
          <a:prstGeom prst="rect">
            <a:avLst/>
          </a:prstGeom>
        </p:spPr>
      </p:pic>
      <p:sp>
        <p:nvSpPr>
          <p:cNvPr id="25" name="TextBox 24">
            <a:extLst>
              <a:ext uri="{FF2B5EF4-FFF2-40B4-BE49-F238E27FC236}">
                <a16:creationId xmlns:a16="http://schemas.microsoft.com/office/drawing/2014/main" id="{477AFB79-6523-414C-A6CE-87D5402019F6}"/>
              </a:ext>
            </a:extLst>
          </p:cNvPr>
          <p:cNvSpPr txBox="1"/>
          <p:nvPr/>
        </p:nvSpPr>
        <p:spPr>
          <a:xfrm>
            <a:off x="8494007" y="4018850"/>
            <a:ext cx="2097690" cy="369332"/>
          </a:xfrm>
          <a:prstGeom prst="rect">
            <a:avLst/>
          </a:prstGeom>
          <a:noFill/>
        </p:spPr>
        <p:txBody>
          <a:bodyPr wrap="none" rtlCol="0">
            <a:spAutoFit/>
          </a:bodyPr>
          <a:lstStyle/>
          <a:p>
            <a:r>
              <a:rPr lang="en-US" dirty="0"/>
              <a:t>Remote Repository</a:t>
            </a:r>
            <a:endParaRPr lang="en-CA" dirty="0"/>
          </a:p>
        </p:txBody>
      </p:sp>
      <p:grpSp>
        <p:nvGrpSpPr>
          <p:cNvPr id="36" name="Group 35">
            <a:extLst>
              <a:ext uri="{FF2B5EF4-FFF2-40B4-BE49-F238E27FC236}">
                <a16:creationId xmlns:a16="http://schemas.microsoft.com/office/drawing/2014/main" id="{BF241201-01BC-4497-8E30-456630918F99}"/>
              </a:ext>
            </a:extLst>
          </p:cNvPr>
          <p:cNvGrpSpPr/>
          <p:nvPr/>
        </p:nvGrpSpPr>
        <p:grpSpPr>
          <a:xfrm>
            <a:off x="8309693" y="1759868"/>
            <a:ext cx="2352019" cy="929315"/>
            <a:chOff x="7588546" y="977439"/>
            <a:chExt cx="2352019" cy="929315"/>
          </a:xfrm>
        </p:grpSpPr>
        <p:pic>
          <p:nvPicPr>
            <p:cNvPr id="33" name="Graphic 32" descr="Document">
              <a:extLst>
                <a:ext uri="{FF2B5EF4-FFF2-40B4-BE49-F238E27FC236}">
                  <a16:creationId xmlns:a16="http://schemas.microsoft.com/office/drawing/2014/main" id="{CBDB0D0F-5C3F-437B-9B27-354DF9E135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4" name="Graphic 33" descr="Document">
              <a:extLst>
                <a:ext uri="{FF2B5EF4-FFF2-40B4-BE49-F238E27FC236}">
                  <a16:creationId xmlns:a16="http://schemas.microsoft.com/office/drawing/2014/main" id="{0A32070A-60D3-4D2A-842D-F334A3EAF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35" name="Graphic 34" descr="Document">
              <a:extLst>
                <a:ext uri="{FF2B5EF4-FFF2-40B4-BE49-F238E27FC236}">
                  <a16:creationId xmlns:a16="http://schemas.microsoft.com/office/drawing/2014/main" id="{2756BAB5-0DFC-4253-9A83-32EB26F06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29" name="Speech Bubble: Rectangle with Corners Rounded 28">
            <a:extLst>
              <a:ext uri="{FF2B5EF4-FFF2-40B4-BE49-F238E27FC236}">
                <a16:creationId xmlns:a16="http://schemas.microsoft.com/office/drawing/2014/main" id="{A227F939-5E5F-41F2-8238-5239B491D992}"/>
              </a:ext>
            </a:extLst>
          </p:cNvPr>
          <p:cNvSpPr/>
          <p:nvPr/>
        </p:nvSpPr>
        <p:spPr>
          <a:xfrm>
            <a:off x="8766893" y="5347856"/>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 name="Graphic 29" descr="Open folder">
            <a:extLst>
              <a:ext uri="{FF2B5EF4-FFF2-40B4-BE49-F238E27FC236}">
                <a16:creationId xmlns:a16="http://schemas.microsoft.com/office/drawing/2014/main" id="{D4CF38E6-90FE-4040-987F-E2C9DABF73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2742" y="5829905"/>
            <a:ext cx="608729" cy="816949"/>
          </a:xfrm>
          <a:prstGeom prst="rect">
            <a:avLst/>
          </a:prstGeom>
        </p:spPr>
      </p:pic>
      <p:sp>
        <p:nvSpPr>
          <p:cNvPr id="31" name="TextBox 30">
            <a:extLst>
              <a:ext uri="{FF2B5EF4-FFF2-40B4-BE49-F238E27FC236}">
                <a16:creationId xmlns:a16="http://schemas.microsoft.com/office/drawing/2014/main" id="{530B38F7-3C73-4BC8-A1B0-CB4F5E71B6F2}"/>
              </a:ext>
            </a:extLst>
          </p:cNvPr>
          <p:cNvSpPr txBox="1"/>
          <p:nvPr/>
        </p:nvSpPr>
        <p:spPr>
          <a:xfrm>
            <a:off x="8880545" y="6523743"/>
            <a:ext cx="1071127" cy="246221"/>
          </a:xfrm>
          <a:prstGeom prst="rect">
            <a:avLst/>
          </a:prstGeom>
          <a:noFill/>
        </p:spPr>
        <p:txBody>
          <a:bodyPr wrap="none" rtlCol="0">
            <a:spAutoFit/>
          </a:bodyPr>
          <a:lstStyle/>
          <a:p>
            <a:r>
              <a:rPr lang="en-US" sz="1000" dirty="0"/>
              <a:t>Local Repository</a:t>
            </a:r>
            <a:endParaRPr lang="en-CA" sz="1000" dirty="0"/>
          </a:p>
        </p:txBody>
      </p:sp>
      <p:grpSp>
        <p:nvGrpSpPr>
          <p:cNvPr id="37" name="Group 36">
            <a:extLst>
              <a:ext uri="{FF2B5EF4-FFF2-40B4-BE49-F238E27FC236}">
                <a16:creationId xmlns:a16="http://schemas.microsoft.com/office/drawing/2014/main" id="{45B824B9-67BC-47BC-9E4D-B4D10DB5B8AE}"/>
              </a:ext>
            </a:extLst>
          </p:cNvPr>
          <p:cNvGrpSpPr/>
          <p:nvPr/>
        </p:nvGrpSpPr>
        <p:grpSpPr>
          <a:xfrm>
            <a:off x="8880545" y="5563391"/>
            <a:ext cx="1007128" cy="405798"/>
            <a:chOff x="7588546" y="977439"/>
            <a:chExt cx="2352019" cy="929315"/>
          </a:xfrm>
        </p:grpSpPr>
        <p:pic>
          <p:nvPicPr>
            <p:cNvPr id="38" name="Graphic 37" descr="Document">
              <a:extLst>
                <a:ext uri="{FF2B5EF4-FFF2-40B4-BE49-F238E27FC236}">
                  <a16:creationId xmlns:a16="http://schemas.microsoft.com/office/drawing/2014/main" id="{8ACF1619-8764-4938-8C23-116F95C2D0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39" name="Graphic 38" descr="Document">
              <a:extLst>
                <a:ext uri="{FF2B5EF4-FFF2-40B4-BE49-F238E27FC236}">
                  <a16:creationId xmlns:a16="http://schemas.microsoft.com/office/drawing/2014/main" id="{40429895-B3E0-45D5-A6F7-860EB32435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0" name="Graphic 39" descr="Document">
              <a:extLst>
                <a:ext uri="{FF2B5EF4-FFF2-40B4-BE49-F238E27FC236}">
                  <a16:creationId xmlns:a16="http://schemas.microsoft.com/office/drawing/2014/main" id="{919ADDF4-68F2-42D0-A3BF-0BAA0517D3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43" name="Speech Bubble: Rectangle with Corners Rounded 42">
            <a:extLst>
              <a:ext uri="{FF2B5EF4-FFF2-40B4-BE49-F238E27FC236}">
                <a16:creationId xmlns:a16="http://schemas.microsoft.com/office/drawing/2014/main" id="{779E0143-3A05-4A4A-98EC-8C41AE0550CC}"/>
              </a:ext>
            </a:extLst>
          </p:cNvPr>
          <p:cNvSpPr/>
          <p:nvPr/>
        </p:nvSpPr>
        <p:spPr>
          <a:xfrm>
            <a:off x="5138264" y="4590570"/>
            <a:ext cx="1437619" cy="1428058"/>
          </a:xfrm>
          <a:prstGeom prst="wedgeRoundRectCallout">
            <a:avLst>
              <a:gd name="adj1" fmla="val -89660"/>
              <a:gd name="adj2" fmla="val -1929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Graphic 43" descr="Open folder">
            <a:extLst>
              <a:ext uri="{FF2B5EF4-FFF2-40B4-BE49-F238E27FC236}">
                <a16:creationId xmlns:a16="http://schemas.microsoft.com/office/drawing/2014/main" id="{307A7720-641A-4786-88F9-B67EE77819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4113" y="5072619"/>
            <a:ext cx="608729" cy="816949"/>
          </a:xfrm>
          <a:prstGeom prst="rect">
            <a:avLst/>
          </a:prstGeom>
        </p:spPr>
      </p:pic>
      <p:sp>
        <p:nvSpPr>
          <p:cNvPr id="45" name="TextBox 44">
            <a:extLst>
              <a:ext uri="{FF2B5EF4-FFF2-40B4-BE49-F238E27FC236}">
                <a16:creationId xmlns:a16="http://schemas.microsoft.com/office/drawing/2014/main" id="{FCAB401C-E455-406B-954E-8570D9420B67}"/>
              </a:ext>
            </a:extLst>
          </p:cNvPr>
          <p:cNvSpPr txBox="1"/>
          <p:nvPr/>
        </p:nvSpPr>
        <p:spPr>
          <a:xfrm>
            <a:off x="5251916" y="5766457"/>
            <a:ext cx="1071127" cy="246221"/>
          </a:xfrm>
          <a:prstGeom prst="rect">
            <a:avLst/>
          </a:prstGeom>
          <a:noFill/>
        </p:spPr>
        <p:txBody>
          <a:bodyPr wrap="none" rtlCol="0">
            <a:spAutoFit/>
          </a:bodyPr>
          <a:lstStyle/>
          <a:p>
            <a:r>
              <a:rPr lang="en-US" sz="1000" dirty="0"/>
              <a:t>Local Repository</a:t>
            </a:r>
            <a:endParaRPr lang="en-CA" sz="1000" dirty="0"/>
          </a:p>
        </p:txBody>
      </p:sp>
      <p:grpSp>
        <p:nvGrpSpPr>
          <p:cNvPr id="46" name="Group 45">
            <a:extLst>
              <a:ext uri="{FF2B5EF4-FFF2-40B4-BE49-F238E27FC236}">
                <a16:creationId xmlns:a16="http://schemas.microsoft.com/office/drawing/2014/main" id="{358F1B66-B382-4D12-9445-1CE98B66EF75}"/>
              </a:ext>
            </a:extLst>
          </p:cNvPr>
          <p:cNvGrpSpPr/>
          <p:nvPr/>
        </p:nvGrpSpPr>
        <p:grpSpPr>
          <a:xfrm>
            <a:off x="5251916" y="4806105"/>
            <a:ext cx="1007128" cy="405798"/>
            <a:chOff x="7588546" y="977439"/>
            <a:chExt cx="2352019" cy="929315"/>
          </a:xfrm>
        </p:grpSpPr>
        <p:pic>
          <p:nvPicPr>
            <p:cNvPr id="47" name="Graphic 46" descr="Document">
              <a:extLst>
                <a:ext uri="{FF2B5EF4-FFF2-40B4-BE49-F238E27FC236}">
                  <a16:creationId xmlns:a16="http://schemas.microsoft.com/office/drawing/2014/main" id="{E965DD15-88C9-45CF-9C30-74C82943B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48" name="Graphic 47" descr="Document">
              <a:extLst>
                <a:ext uri="{FF2B5EF4-FFF2-40B4-BE49-F238E27FC236}">
                  <a16:creationId xmlns:a16="http://schemas.microsoft.com/office/drawing/2014/main" id="{9ECCAA11-2FA6-436D-9354-0CE185B3A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49" name="Graphic 48" descr="Document">
              <a:extLst>
                <a:ext uri="{FF2B5EF4-FFF2-40B4-BE49-F238E27FC236}">
                  <a16:creationId xmlns:a16="http://schemas.microsoft.com/office/drawing/2014/main" id="{077E1F65-6415-4BE0-94BC-982F84481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51" name="Speech Bubble: Rectangle with Corners Rounded 50">
            <a:extLst>
              <a:ext uri="{FF2B5EF4-FFF2-40B4-BE49-F238E27FC236}">
                <a16:creationId xmlns:a16="http://schemas.microsoft.com/office/drawing/2014/main" id="{69168DCB-2E90-4166-B246-E85521C58531}"/>
              </a:ext>
            </a:extLst>
          </p:cNvPr>
          <p:cNvSpPr/>
          <p:nvPr/>
        </p:nvSpPr>
        <p:spPr>
          <a:xfrm>
            <a:off x="2549619" y="3240288"/>
            <a:ext cx="1437619" cy="1428058"/>
          </a:xfrm>
          <a:prstGeom prst="wedgeRoundRectCallout">
            <a:avLst>
              <a:gd name="adj1" fmla="val -52612"/>
              <a:gd name="adj2" fmla="val -645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2" name="Graphic 51" descr="Open folder">
            <a:extLst>
              <a:ext uri="{FF2B5EF4-FFF2-40B4-BE49-F238E27FC236}">
                <a16:creationId xmlns:a16="http://schemas.microsoft.com/office/drawing/2014/main" id="{48383502-A4D4-42BB-9FC6-E2B7D71A52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5468" y="3722337"/>
            <a:ext cx="608729" cy="816949"/>
          </a:xfrm>
          <a:prstGeom prst="rect">
            <a:avLst/>
          </a:prstGeom>
        </p:spPr>
      </p:pic>
      <p:sp>
        <p:nvSpPr>
          <p:cNvPr id="53" name="TextBox 52">
            <a:extLst>
              <a:ext uri="{FF2B5EF4-FFF2-40B4-BE49-F238E27FC236}">
                <a16:creationId xmlns:a16="http://schemas.microsoft.com/office/drawing/2014/main" id="{17660CE8-FD3A-4AA2-BB58-3DDEE22D0CE0}"/>
              </a:ext>
            </a:extLst>
          </p:cNvPr>
          <p:cNvSpPr txBox="1"/>
          <p:nvPr/>
        </p:nvSpPr>
        <p:spPr>
          <a:xfrm>
            <a:off x="2663271" y="4416175"/>
            <a:ext cx="1071127" cy="246221"/>
          </a:xfrm>
          <a:prstGeom prst="rect">
            <a:avLst/>
          </a:prstGeom>
          <a:noFill/>
        </p:spPr>
        <p:txBody>
          <a:bodyPr wrap="none" rtlCol="0">
            <a:spAutoFit/>
          </a:bodyPr>
          <a:lstStyle/>
          <a:p>
            <a:r>
              <a:rPr lang="en-US" sz="1000" dirty="0"/>
              <a:t>Local Repository</a:t>
            </a:r>
            <a:endParaRPr lang="en-CA" sz="1000" dirty="0"/>
          </a:p>
        </p:txBody>
      </p:sp>
      <p:grpSp>
        <p:nvGrpSpPr>
          <p:cNvPr id="54" name="Group 53">
            <a:extLst>
              <a:ext uri="{FF2B5EF4-FFF2-40B4-BE49-F238E27FC236}">
                <a16:creationId xmlns:a16="http://schemas.microsoft.com/office/drawing/2014/main" id="{16FCFCC9-867E-4A6C-A690-AA7B493CDE64}"/>
              </a:ext>
            </a:extLst>
          </p:cNvPr>
          <p:cNvGrpSpPr/>
          <p:nvPr/>
        </p:nvGrpSpPr>
        <p:grpSpPr>
          <a:xfrm>
            <a:off x="2663271" y="3455823"/>
            <a:ext cx="1007128" cy="405798"/>
            <a:chOff x="7588546" y="977439"/>
            <a:chExt cx="2352019" cy="929315"/>
          </a:xfrm>
        </p:grpSpPr>
        <p:pic>
          <p:nvPicPr>
            <p:cNvPr id="55" name="Graphic 54" descr="Document">
              <a:extLst>
                <a:ext uri="{FF2B5EF4-FFF2-40B4-BE49-F238E27FC236}">
                  <a16:creationId xmlns:a16="http://schemas.microsoft.com/office/drawing/2014/main" id="{B0748FD6-A2B8-42DA-9AE9-80FBC0A429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8546" y="977439"/>
              <a:ext cx="914400" cy="914400"/>
            </a:xfrm>
            <a:prstGeom prst="rect">
              <a:avLst/>
            </a:prstGeom>
          </p:spPr>
        </p:pic>
        <p:pic>
          <p:nvPicPr>
            <p:cNvPr id="56" name="Graphic 55" descr="Document">
              <a:extLst>
                <a:ext uri="{FF2B5EF4-FFF2-40B4-BE49-F238E27FC236}">
                  <a16:creationId xmlns:a16="http://schemas.microsoft.com/office/drawing/2014/main" id="{B7C43903-1D80-415B-8156-23242A4308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125" y="977439"/>
              <a:ext cx="914400" cy="914400"/>
            </a:xfrm>
            <a:prstGeom prst="rect">
              <a:avLst/>
            </a:prstGeom>
          </p:spPr>
        </p:pic>
        <p:pic>
          <p:nvPicPr>
            <p:cNvPr id="57" name="Graphic 56" descr="Document">
              <a:extLst>
                <a:ext uri="{FF2B5EF4-FFF2-40B4-BE49-F238E27FC236}">
                  <a16:creationId xmlns:a16="http://schemas.microsoft.com/office/drawing/2014/main" id="{61C5D5CD-A724-484E-9427-5384FB83DB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165" y="992354"/>
              <a:ext cx="914400" cy="914400"/>
            </a:xfrm>
            <a:prstGeom prst="rect">
              <a:avLst/>
            </a:prstGeom>
          </p:spPr>
        </p:pic>
      </p:grpSp>
      <p:sp>
        <p:nvSpPr>
          <p:cNvPr id="59" name="TextBox 58">
            <a:extLst>
              <a:ext uri="{FF2B5EF4-FFF2-40B4-BE49-F238E27FC236}">
                <a16:creationId xmlns:a16="http://schemas.microsoft.com/office/drawing/2014/main" id="{1624B8C2-EDB3-4445-A77C-F422458ED499}"/>
              </a:ext>
            </a:extLst>
          </p:cNvPr>
          <p:cNvSpPr txBox="1"/>
          <p:nvPr/>
        </p:nvSpPr>
        <p:spPr>
          <a:xfrm>
            <a:off x="1844586" y="581015"/>
            <a:ext cx="2363789" cy="646331"/>
          </a:xfrm>
          <a:prstGeom prst="rect">
            <a:avLst/>
          </a:prstGeom>
          <a:noFill/>
        </p:spPr>
        <p:txBody>
          <a:bodyPr wrap="none" rtlCol="0">
            <a:spAutoFit/>
          </a:bodyPr>
          <a:lstStyle/>
          <a:p>
            <a:pPr marL="342900" indent="-342900">
              <a:buAutoNum type="arabicPeriod"/>
            </a:pPr>
            <a:r>
              <a:rPr lang="en-US" dirty="0"/>
              <a:t>Remote Repository</a:t>
            </a:r>
          </a:p>
          <a:p>
            <a:pPr marL="342900" indent="-342900">
              <a:buAutoNum type="arabicPeriod"/>
            </a:pPr>
            <a:r>
              <a:rPr lang="en-US" dirty="0"/>
              <a:t>Local Repository</a:t>
            </a:r>
          </a:p>
        </p:txBody>
      </p:sp>
      <p:sp>
        <p:nvSpPr>
          <p:cNvPr id="62" name="Rectangle 61">
            <a:extLst>
              <a:ext uri="{FF2B5EF4-FFF2-40B4-BE49-F238E27FC236}">
                <a16:creationId xmlns:a16="http://schemas.microsoft.com/office/drawing/2014/main" id="{7F7AB464-B1E7-401D-9F51-2E52CDFBC7BB}"/>
              </a:ext>
            </a:extLst>
          </p:cNvPr>
          <p:cNvSpPr/>
          <p:nvPr/>
        </p:nvSpPr>
        <p:spPr>
          <a:xfrm>
            <a:off x="1935937" y="123522"/>
            <a:ext cx="9866422" cy="369332"/>
          </a:xfrm>
          <a:prstGeom prst="rect">
            <a:avLst/>
          </a:prstGeom>
        </p:spPr>
        <p:txBody>
          <a:bodyPr wrap="square">
            <a:spAutoFit/>
          </a:bodyPr>
          <a:lstStyle/>
          <a:p>
            <a:r>
              <a:rPr lang="en-US" b="1" dirty="0">
                <a:latin typeface="medium-content-serif-font"/>
              </a:rPr>
              <a:t>Repository: </a:t>
            </a:r>
            <a:r>
              <a:rPr lang="en-US" dirty="0">
                <a:latin typeface="medium-content-serif-font"/>
              </a:rPr>
              <a:t>A Git Repository, or a repo, is a folder that you’ve told Git to help you track file changes.</a:t>
            </a:r>
          </a:p>
        </p:txBody>
      </p:sp>
    </p:spTree>
    <p:extLst>
      <p:ext uri="{BB962C8B-B14F-4D97-AF65-F5344CB8AC3E}">
        <p14:creationId xmlns:p14="http://schemas.microsoft.com/office/powerpoint/2010/main" val="153180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20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000"/>
                                        <p:tgtEl>
                                          <p:spTgt spid="52"/>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20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0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20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20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ppt_x"/>
                                          </p:val>
                                        </p:tav>
                                        <p:tav tm="100000">
                                          <p:val>
                                            <p:strVal val="#ppt_x"/>
                                          </p:val>
                                        </p:tav>
                                      </p:tavLst>
                                    </p:anim>
                                    <p:anim calcmode="lin" valueType="num">
                                      <p:cBhvr additive="base">
                                        <p:cTn id="42" dur="500" fill="hold"/>
                                        <p:tgtEl>
                                          <p:spTgt spid="5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45" grpId="0"/>
      <p:bldP spid="53" grpId="0"/>
      <p:bldP spid="59"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BC34-70E0-4A32-830E-8FDC57B6925B}"/>
              </a:ext>
            </a:extLst>
          </p:cNvPr>
          <p:cNvSpPr>
            <a:spLocks noGrp="1"/>
          </p:cNvSpPr>
          <p:nvPr>
            <p:ph type="title"/>
          </p:nvPr>
        </p:nvSpPr>
        <p:spPr>
          <a:xfrm>
            <a:off x="2093911" y="363070"/>
            <a:ext cx="5481265" cy="510989"/>
          </a:xfrm>
        </p:spPr>
        <p:txBody>
          <a:bodyPr>
            <a:normAutofit fontScale="90000"/>
          </a:bodyPr>
          <a:lstStyle/>
          <a:p>
            <a:r>
              <a:rPr lang="en-US" dirty="0"/>
              <a:t>Demo creating a repository</a:t>
            </a:r>
            <a:endParaRPr lang="en-CA" dirty="0"/>
          </a:p>
        </p:txBody>
      </p:sp>
      <p:pic>
        <p:nvPicPr>
          <p:cNvPr id="4" name="github create repository">
            <a:hlinkClick r:id="" action="ppaction://media"/>
            <a:extLst>
              <a:ext uri="{FF2B5EF4-FFF2-40B4-BE49-F238E27FC236}">
                <a16:creationId xmlns:a16="http://schemas.microsoft.com/office/drawing/2014/main" id="{0B74558E-84AF-4804-A544-0376DBF939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3947" y="1017494"/>
            <a:ext cx="9610165" cy="5405718"/>
          </a:xfrm>
          <a:prstGeom prst="rect">
            <a:avLst/>
          </a:prstGeom>
        </p:spPr>
      </p:pic>
    </p:spTree>
    <p:extLst>
      <p:ext uri="{BB962C8B-B14F-4D97-AF65-F5344CB8AC3E}">
        <p14:creationId xmlns:p14="http://schemas.microsoft.com/office/powerpoint/2010/main" val="342923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2164</TotalTime>
  <Words>428</Words>
  <Application>Microsoft Office PowerPoint</Application>
  <PresentationFormat>Widescreen</PresentationFormat>
  <Paragraphs>175</Paragraphs>
  <Slides>18</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Bookman Old Style</vt:lpstr>
      <vt:lpstr>Corbel</vt:lpstr>
      <vt:lpstr>medium-content-serif-font</vt:lpstr>
      <vt:lpstr>q_serif</vt:lpstr>
      <vt:lpstr>Parallax</vt:lpstr>
      <vt:lpstr>GIT-Developers best friend</vt:lpstr>
      <vt:lpstr>What is GIT</vt:lpstr>
      <vt:lpstr>GIT work flow</vt:lpstr>
      <vt:lpstr>What is GitHub</vt:lpstr>
      <vt:lpstr>How Git works</vt:lpstr>
      <vt:lpstr>Advantages of GIT</vt:lpstr>
      <vt:lpstr>PowerPoint Presentation</vt:lpstr>
      <vt:lpstr>PowerPoint Presentation</vt:lpstr>
      <vt:lpstr>Demo creating a repository</vt:lpstr>
      <vt:lpstr>PowerPoint Presentation</vt:lpstr>
      <vt:lpstr>Demo creating a branch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GIT-Developers best friend.</dc:title>
  <dc:creator>Tapas Mandal</dc:creator>
  <cp:lastModifiedBy>Tapas Mandal</cp:lastModifiedBy>
  <cp:revision>56</cp:revision>
  <dcterms:created xsi:type="dcterms:W3CDTF">2019-08-27T10:44:35Z</dcterms:created>
  <dcterms:modified xsi:type="dcterms:W3CDTF">2019-09-02T13:50:03Z</dcterms:modified>
</cp:coreProperties>
</file>